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2" r:id="rId5"/>
    <p:sldId id="263" r:id="rId6"/>
    <p:sldId id="265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928688"/>
            <a:ext cx="6215063" cy="571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572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2A47-52B6-4BDF-B2B5-17CB00F52548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CA40-F452-4612-92D1-3A435E0640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4133850"/>
            <a:ext cx="18383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D7B2-A8A2-4129-955D-B0A4C3FADBB6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3249-74C2-42B7-9D72-EE84C02670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4419600"/>
            <a:ext cx="18383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26FE-07DA-409C-AD4A-C2E7D1FDCFD9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51BB6-ACBD-4A11-9040-F64B1CDD9F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A2869-0703-476C-B594-B6D44BC5F4FF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0C95-D278-439B-BD0F-1C452C6716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928688"/>
            <a:ext cx="41195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8C1A-C90E-473C-8F4E-E1F8E8C374E7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37CA9-3C22-4672-9745-68FB911B07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062F-E45E-4C78-9CCC-CA94B913CE79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537E-A1E5-47DC-B4C5-15828E055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6C196-6B76-4E5C-9906-C6EDFF778FC8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2D7F-CE78-45F0-90C6-1313D548D2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E6BB-6E0C-4002-9DCE-ED34D1DAF0E7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97B8E-22F4-4352-B91D-AD660BBC91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D99A-EAD1-48D8-ACF2-1D2CC315EA3B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C0D89-876A-42B0-8950-B912B9B74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164B-0BD1-4BCF-9254-6F21BADDF08E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E3ED-605C-4162-9582-8EAF96A714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d3283fafd9b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757738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89CE-6175-45C7-ABE5-62223E097453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AAD6-C1C0-4D84-8CBB-EC8683B09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3F879B-7205-4C1E-BF02-FD628CEF1CB2}" type="datetimeFigureOut">
              <a:rPr lang="ru-RU"/>
              <a:pPr>
                <a:defRPr/>
              </a:pPr>
              <a:t>09.11.2015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D755A5-1185-47F6-B513-FC0A34BA66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 rot="463807">
            <a:off x="1660258" y="1438922"/>
            <a:ext cx="5793390" cy="1090117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 взаимодействия специалистов ГКДОУ д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№31 «Сказка» с детьми с особыми образовательными потребностями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Цель работы </a:t>
            </a:r>
            <a:r>
              <a:rPr lang="ru-RU" b="1" i="1" dirty="0" smtClean="0">
                <a:solidFill>
                  <a:srgbClr val="0070C0"/>
                </a:solidFill>
              </a:rPr>
              <a:t>педагога-</a:t>
            </a:r>
            <a:r>
              <a:rPr lang="ru-RU" b="1" i="1" dirty="0" smtClean="0">
                <a:solidFill>
                  <a:srgbClr val="0070C0"/>
                </a:solidFill>
              </a:rPr>
              <a:t>психолога </a:t>
            </a:r>
            <a:r>
              <a:rPr lang="ru-RU" b="1" i="1" dirty="0" smtClean="0">
                <a:solidFill>
                  <a:srgbClr val="0070C0"/>
                </a:solidFill>
              </a:rPr>
              <a:t>в ДОУ</a:t>
            </a:r>
            <a:r>
              <a:rPr lang="ru-RU" dirty="0" smtClean="0"/>
              <a:t> </a:t>
            </a:r>
          </a:p>
        </p:txBody>
      </p:sp>
      <p:sp>
        <p:nvSpPr>
          <p:cNvPr id="14339" name="Содержимое 6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Сохранение и укрепление психологического здоровья детей, их гармоничное развитие в условиях ДОУ, а также оказание своевременной помощи детям, родителям и педагогам в решении психологических проблем развития, возникающих в различных жизненных ситуациях. 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214422"/>
            <a:ext cx="22436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7920880" cy="5040560"/>
          </a:xfrm>
        </p:spPr>
        <p:txBody>
          <a:bodyPr/>
          <a:lstStyle/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Выявление причин нарушений эмоционально - личностного и познавательного развития детей посредством диагностического обследования;</a:t>
            </a: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Преодоление нарушений в развитии ребенка, разработка и реализация индивидуальных коррекционно – развивающих программ</a:t>
            </a: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детей в период адаптации к ДОУ и попавших в трудные жизненные ситуации;</a:t>
            </a: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Оказание консультативной помощи родителям и педагогам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13792"/>
            <a:ext cx="835292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Деятельность педагог-психолога ДОУ направлена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всех участников воспитательно - образовательного процесса: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1. Оказание психологической помощи детям: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0912" y="2287413"/>
            <a:ext cx="8229600" cy="4525963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диагностика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 – развивающая работа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8595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2. Сотрудничество с родителями в решении психологических проблем детей: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353347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по проблемам развития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Информирование по итогам психологической диагностики и коррекционно – развивающей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просвещение по вопросам воспитания и развития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+mj-lt"/>
              </a:rPr>
              <a:t>3. </a:t>
            </a: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Консультирование администрации по результатам анализа данных психологического скрининга и другим вопросам.</a:t>
            </a:r>
            <a:endParaRPr lang="ru-RU" sz="3600" dirty="0" smtClean="0">
              <a:solidFill>
                <a:srgbClr val="0070C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2591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4. Сотрудничество с педагогами и другими      специалистами в решении психологических проблем воспитанников: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ru-RU" dirty="0" smtClean="0"/>
              <a:t>Консультирование и информирование педагогов по психологическим вопросам воспитания и развития детей;</a:t>
            </a:r>
          </a:p>
          <a:p>
            <a:pPr lvl="0"/>
            <a:r>
              <a:rPr lang="ru-RU" dirty="0" smtClean="0"/>
              <a:t>Психологическое просвещение.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186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</vt:lpstr>
      <vt:lpstr>Модель взаимодействия специалистов ГКДОУ д/с №31 «Сказка» с детьми с особыми образовательными потребностями</vt:lpstr>
      <vt:lpstr>Цель работы педагога-психолога в ДОУ </vt:lpstr>
      <vt:lpstr>Презентация PowerPoint</vt:lpstr>
      <vt:lpstr>Презентация PowerPoint</vt:lpstr>
      <vt:lpstr>Деятельность педагог-психолога ДОУ направлена</vt:lpstr>
      <vt:lpstr>1. Оказание психологической помощи детям: </vt:lpstr>
      <vt:lpstr>2. Сотрудничество с родителями в решении психологических проблем детей:  </vt:lpstr>
      <vt:lpstr>Презентация PowerPoint</vt:lpstr>
      <vt:lpstr>4. Сотрудничество с педагогами и другими      специалистами в решении психологических проблем воспитанников: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взаимодействия специалистов ГКДОУ №31 «Сказка» с детьми с особыми образовательными потребностями</dc:title>
  <dc:creator>x-User</dc:creator>
  <cp:lastModifiedBy>Metodist</cp:lastModifiedBy>
  <cp:revision>28</cp:revision>
  <dcterms:created xsi:type="dcterms:W3CDTF">2014-11-12T18:00:12Z</dcterms:created>
  <dcterms:modified xsi:type="dcterms:W3CDTF">2015-11-09T11:00:14Z</dcterms:modified>
</cp:coreProperties>
</file>