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dirty="0" smtClean="0"/>
              <a:t>Выполнила: </a:t>
            </a:r>
            <a:r>
              <a:rPr lang="ru-RU" dirty="0" err="1" smtClean="0"/>
              <a:t>тьютор</a:t>
            </a:r>
            <a:r>
              <a:rPr lang="ru-RU" dirty="0" smtClean="0"/>
              <a:t> ГКДОУ </a:t>
            </a:r>
          </a:p>
          <a:p>
            <a:pPr algn="r"/>
            <a:r>
              <a:rPr lang="ru-RU" dirty="0" smtClean="0"/>
              <a:t>«ДС № 31 «Сказка»</a:t>
            </a:r>
          </a:p>
          <a:p>
            <a:pPr algn="r"/>
            <a:r>
              <a:rPr lang="ru-RU" dirty="0" err="1" smtClean="0"/>
              <a:t>Тен</a:t>
            </a:r>
            <a:r>
              <a:rPr lang="ru-RU" dirty="0" smtClean="0"/>
              <a:t> Е.Н.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14480" y="857232"/>
            <a:ext cx="5102352" cy="5852160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800" b="1" dirty="0" smtClean="0"/>
              <a:t>Важность формирования режима дня для детей дошкольного возраста.</a:t>
            </a:r>
            <a:endParaRPr lang="ru-RU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Необходимое условие здоровья, физического и психологического благополучия ребенка – соблюдение режима дня.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b="1" i="1" dirty="0" smtClean="0"/>
              <a:t>Режим дня </a:t>
            </a:r>
            <a:r>
              <a:rPr lang="ru-RU" sz="2000" dirty="0" smtClean="0"/>
              <a:t>– это чередование различных видов деятельности: отдыха, сна, бодрствования, питания, умственной деятельности/труда, пребывания на свежем воздухе.</a:t>
            </a:r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От нарушения режима страдает не только ребенок, но и родители. Вместе со своим малышом они тратят много энергии, быстрее устают и ничего не успевают сделать.</a:t>
            </a:r>
            <a:endParaRPr lang="ru-RU" sz="2000" dirty="0"/>
          </a:p>
        </p:txBody>
      </p:sp>
      <p:pic>
        <p:nvPicPr>
          <p:cNvPr id="1026" name="Picture 2" descr="C:\Users\Дс31\Desktop\item_127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000240"/>
            <a:ext cx="3571899" cy="31384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8420128" cy="5852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i="1" dirty="0" smtClean="0">
                <a:solidFill>
                  <a:schemeClr val="accent3">
                    <a:lumMod val="50000"/>
                  </a:schemeClr>
                </a:solidFill>
              </a:rPr>
              <a:t>             Основное требование к режиму </a:t>
            </a:r>
            <a:r>
              <a:rPr lang="ru-RU" sz="2000" i="1" dirty="0" smtClean="0"/>
              <a:t>– это точность во времени и правильное чередование, смена одних видов деятельности другими.</a:t>
            </a:r>
          </a:p>
          <a:p>
            <a:pPr>
              <a:buNone/>
            </a:pPr>
            <a:endParaRPr lang="ru-RU" sz="2000" i="1" dirty="0" smtClean="0"/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            Должно быть установлено время, когда ребенок ложится спать, время пробуждения, время приема пищи, время прогулки, выполнения занятий, посильных для его возраста обязанностей. Время это необходимо точно соблюдать.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Во время отдыха, наступающего вслед за утомительной работой происходит восстановление возбудимости клеток, тканей, органов и организма в целом. Если отдых недостаточен, утомление перерастает в переутомление.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42844" y="714356"/>
            <a:ext cx="8643998" cy="58521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/>
              <a:t>            Различают  </a:t>
            </a:r>
            <a:r>
              <a:rPr lang="ru-RU" sz="1800" b="1" i="1" dirty="0" smtClean="0"/>
              <a:t>умственное и физическое утомление</a:t>
            </a:r>
            <a:r>
              <a:rPr lang="ru-RU" sz="1800" dirty="0" smtClean="0"/>
              <a:t>, по преимуществу нервно-психического или нервно-мышечного характера работы. 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             Оба вида работ взаимосвязаны, всякий физический труд сопровождается нервно-психической деятельностью, и наоборот, учебная работа или умственный труд вызывает напряжение определенных мышц тела (шеи, спины, кистей рук, зрения).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b="1" dirty="0" smtClean="0"/>
              <a:t>  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Возобновление нормальной деятельности коры головного мозга при нервно-психическом и нервно-мышечном утомлении должно обеспечиваться переключением видов деятельности.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              Утомляемость организма также зависит от  состояния здоровья, питания, условий проведения педагогического процесса. У детей с ОВЗ образовательные потребности обусловлены особенностями физического и психического развития</a:t>
            </a:r>
            <a:r>
              <a:rPr lang="ru-RU" sz="1600" dirty="0" smtClean="0"/>
              <a:t>.</a:t>
            </a: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6072198" y="3071810"/>
            <a:ext cx="731520" cy="78581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2357422" y="3071810"/>
            <a:ext cx="660082" cy="857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Важно:</a:t>
            </a:r>
            <a:endParaRPr lang="ru-RU" u="sng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Главным признаком утомления у детей дошкольного возраста служит двигательное беспокойство.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Если такое возбуждение не получает разрядки и не переключается на другие формы деятельности – ярче проявляются  явления процессов торможения, что ослабляет психические функции, вызывает головные боли, ухудшение аппетита, раздражительность, бессонницу.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dirty="0" smtClean="0"/>
              <a:t>           Утомление коры головного мозга приводит к рассеянности, апатии, сонливости, притуплению способности осмысливания учебного материала, что  в свою очередь является предшественником снижения успеваемости.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          Такая «усталость» проявляется при  хроническом переутомлении. У детей с ОВЗ усталость может выражаться в повышенной эмоциональности.</a:t>
            </a:r>
          </a:p>
          <a:p>
            <a:pPr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           </a:t>
            </a:r>
            <a:r>
              <a:rPr lang="ru-RU" sz="2000" b="1" u="sng" dirty="0" smtClean="0">
                <a:solidFill>
                  <a:schemeClr val="accent1">
                    <a:lumMod val="50000"/>
                  </a:schemeClr>
                </a:solidFill>
              </a:rPr>
              <a:t>Режим дня дошкольника  </a:t>
            </a:r>
            <a:r>
              <a:rPr lang="ru-RU" sz="2000" dirty="0" smtClean="0"/>
              <a:t>- это чередование труда и отдыха в определенном порядке, продолжительность учебных занятий в образовательном учреждении и дома, прогулки, регулярность питания, сон определенной продолжительности с точным временем подъема и отхода ко сну.</a:t>
            </a:r>
          </a:p>
          <a:p>
            <a:pPr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          За счет режима вырабатываются условные рефлексы, каждая предыдущая деятельность становится сигналом последующей. Это помогает организму легко переключаться из одного состояния в другое.</a:t>
            </a:r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 descr="hello_html_2dc85c9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143116"/>
            <a:ext cx="3880962" cy="364296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Формируя </a:t>
            </a:r>
            <a:r>
              <a:rPr lang="ru-RU" sz="2000" dirty="0" smtClean="0"/>
              <a:t>режим дня ребенка, важно учитывать периоды физического развития: </a:t>
            </a:r>
          </a:p>
          <a:p>
            <a:pPr>
              <a:buFont typeface="Arial" pitchFamily="34" charset="0"/>
              <a:buChar char="•"/>
            </a:pPr>
            <a:r>
              <a:rPr lang="ru-RU" sz="2000" i="1" dirty="0" smtClean="0"/>
              <a:t>В младшем школьном возрасте продолжаются процессы окостенения и роста скелета, функциональное совершенствование нервной системы. </a:t>
            </a:r>
          </a:p>
          <a:p>
            <a:pPr>
              <a:buFont typeface="Arial" pitchFamily="34" charset="0"/>
              <a:buChar char="•"/>
            </a:pPr>
            <a:r>
              <a:rPr lang="ru-RU" sz="2000" i="1" dirty="0" smtClean="0"/>
              <a:t>В 6-7 лет отмечается повышенная чувствительность к неблагоприятным внешним факторам и быстрой  утомляемостью при обучении.</a:t>
            </a:r>
          </a:p>
          <a:p>
            <a:pPr>
              <a:buFont typeface="Arial" pitchFamily="34" charset="0"/>
              <a:buChar char="•"/>
            </a:pPr>
            <a:r>
              <a:rPr lang="ru-RU" sz="2000" i="1" dirty="0" smtClean="0"/>
              <a:t>В младшем школьном возрасте продолжительность активного отдыха на воздухе составляет 3-3,5 часа; в среднем – 2,5-3 часа; в старшем  - 2-2,5.</a:t>
            </a:r>
            <a:endParaRPr lang="ru-RU" sz="2000" i="1" dirty="0"/>
          </a:p>
        </p:txBody>
      </p:sp>
      <p:pic>
        <p:nvPicPr>
          <p:cNvPr id="1026" name="Picture 2" descr="C:\Users\Дс31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214422"/>
            <a:ext cx="4000496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000" i="1" dirty="0" smtClean="0"/>
              <a:t>Режим дня – неотъемлемая часть здорового образа жизни. Например, одна только утренняя зарядка поможет правильно настроить общий тонус организма, дисциплинировать и определить настроение на весь рабочий день.</a:t>
            </a:r>
          </a:p>
          <a:p>
            <a:pPr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Режим дня может служить ориентиром для проведения будничных и выходных дней, что позволит более рационально распределить нагрузку на организм. Любой человек, и взрослый и ребенок, соблюдающий режим дня, развивается быстрее, имеет крепкую нервную систему и здоровую психику.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Дс31\Desktop\item_127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928802"/>
            <a:ext cx="3929058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428728" y="785794"/>
            <a:ext cx="6643734" cy="58521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b="1" i="1" dirty="0" smtClean="0"/>
              <a:t>Спасибо за внимание!</a:t>
            </a:r>
            <a:endParaRPr lang="ru-RU" sz="20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308</TotalTime>
  <Words>590</Words>
  <PresentationFormat>Экран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Слайд 1</vt:lpstr>
      <vt:lpstr>Слайд 2</vt:lpstr>
      <vt:lpstr>Слайд 3</vt:lpstr>
      <vt:lpstr>Слайд 4</vt:lpstr>
      <vt:lpstr>Важно: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Дс31</dc:creator>
  <cp:lastModifiedBy>Дс31</cp:lastModifiedBy>
  <cp:revision>28</cp:revision>
  <dcterms:created xsi:type="dcterms:W3CDTF">2024-05-08T10:32:45Z</dcterms:created>
  <dcterms:modified xsi:type="dcterms:W3CDTF">2024-05-17T09:18:15Z</dcterms:modified>
</cp:coreProperties>
</file>