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>
        <p:scale>
          <a:sx n="75" d="100"/>
          <a:sy n="75" d="100"/>
        </p:scale>
        <p:origin x="-2664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75E14-6310-4F14-A92A-3B903751DAE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C57ED-3E46-43A3-8B6F-0D65D314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C57ED-3E46-43A3-8B6F-0D65D3144B5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118-BF0C-4150-911D-E63A435426B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9937-11F6-4A94-9A8E-F9E59507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118-BF0C-4150-911D-E63A435426B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9937-11F6-4A94-9A8E-F9E59507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118-BF0C-4150-911D-E63A435426B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9937-11F6-4A94-9A8E-F9E59507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118-BF0C-4150-911D-E63A435426B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9937-11F6-4A94-9A8E-F9E59507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118-BF0C-4150-911D-E63A435426B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9937-11F6-4A94-9A8E-F9E59507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118-BF0C-4150-911D-E63A435426B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9937-11F6-4A94-9A8E-F9E59507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118-BF0C-4150-911D-E63A435426B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9937-11F6-4A94-9A8E-F9E59507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118-BF0C-4150-911D-E63A435426B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9937-11F6-4A94-9A8E-F9E59507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118-BF0C-4150-911D-E63A435426B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9937-11F6-4A94-9A8E-F9E59507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118-BF0C-4150-911D-E63A435426B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9937-11F6-4A94-9A8E-F9E59507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4118-BF0C-4150-911D-E63A435426B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9937-11F6-4A94-9A8E-F9E59507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4118-BF0C-4150-911D-E63A435426B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F9937-11F6-4A94-9A8E-F9E59507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04664"/>
            <a:ext cx="7023724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«Основные особенности развития эмоционального интеллекта у детей дошкольного возраста»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Эмоции ребенка: как формировать эмоциональный интеллект и научить выражать  эмоции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24944"/>
            <a:ext cx="6768752" cy="37905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427984" y="228599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Составитель: педагог-психолог 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Бутова Наталья Юрьевна.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356992"/>
            <a:ext cx="8157592" cy="396044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3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определить уровень эмоционального интеллекта у ребенка</a:t>
            </a:r>
          </a:p>
          <a:p>
            <a:pPr>
              <a:buNone/>
            </a:pPr>
            <a:r>
              <a:rPr lang="ru-RU" sz="23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Внимательно понаблюдайте за ребенком в течение 2 – 3 дней и посмотрите:</a:t>
            </a:r>
          </a:p>
          <a:p>
            <a:r>
              <a:rPr lang="ru-RU" sz="23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он сходится с другими детьми;</a:t>
            </a:r>
          </a:p>
          <a:p>
            <a:r>
              <a:rPr lang="ru-RU" sz="23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эмоции испытывает за день: сколько раз улыбается, злится, плачет, грустит;</a:t>
            </a:r>
          </a:p>
          <a:p>
            <a:r>
              <a:rPr lang="ru-RU" sz="23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проявляет ли свои эмоции уместно.</a:t>
            </a:r>
          </a:p>
          <a:p>
            <a:r>
              <a:rPr lang="ru-RU" sz="23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r>
              <a:rPr lang="ru-RU" sz="23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ребенок легко знакомится с детьми на площадке, включается в игру, то коммуникативными навыками у него все в порядке.</a:t>
            </a:r>
          </a:p>
          <a:p>
            <a:r>
              <a:rPr lang="ru-RU" sz="23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Разнообразный спектр эмоций у ребенка говорит о его гармоничном развитии.</a:t>
            </a:r>
          </a:p>
          <a:p>
            <a:r>
              <a:rPr lang="ru-RU" sz="23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⠀</a:t>
            </a:r>
          </a:p>
          <a:p>
            <a:endParaRPr lang="ru-RU" dirty="0"/>
          </a:p>
        </p:txBody>
      </p:sp>
      <p:pic>
        <p:nvPicPr>
          <p:cNvPr id="25602" name="Picture 2" descr="эмоциональный интеллект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0"/>
            <a:ext cx="5400600" cy="3366658"/>
          </a:xfrm>
          <a:prstGeom prst="rect">
            <a:avLst/>
          </a:prstGeom>
          <a:noFill/>
        </p:spPr>
      </p:pic>
      <p:sp>
        <p:nvSpPr>
          <p:cNvPr id="25604" name="AutoShape 4" descr="Счастливые дети летом Международный день детей Иллюстрация вектора -  иллюстрации насчитывающей девушка, детство: 157607164"/>
          <p:cNvSpPr>
            <a:spLocks noChangeAspect="1" noChangeArrowheads="1"/>
          </p:cNvSpPr>
          <p:nvPr/>
        </p:nvSpPr>
        <p:spPr bwMode="auto">
          <a:xfrm>
            <a:off x="155575" y="-822325"/>
            <a:ext cx="22764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 descr="Счастливые дети летом Международный день детей Иллюстрация вектора -  иллюстрации насчитывающей девушка, детство: 157607164"/>
          <p:cNvSpPr>
            <a:spLocks noChangeAspect="1" noChangeArrowheads="1"/>
          </p:cNvSpPr>
          <p:nvPr/>
        </p:nvSpPr>
        <p:spPr bwMode="auto">
          <a:xfrm>
            <a:off x="155575" y="-822325"/>
            <a:ext cx="22764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8" name="AutoShape 8" descr="Счастливые дети летом Международный день детей Иллюстрация вектора -  иллюстрации насчитывающей девушка, детство: 15760716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0" name="AutoShape 10" descr="Счастливые дети летом Международный день детей Иллюстрация вектора -  иллюстрации насчитывающей девушка, детство: 15760716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27584" y="4509120"/>
            <a:ext cx="7499176" cy="23488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Осознать свою эмоцию – это важный шаг в эмоциональном развитии ребенка. Взрослые могут ему в этом помочь: понять и принять чувство, придумать уместные реакции на него. Как это сделать:</a:t>
            </a:r>
          </a:p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Настройтесь на детские чувства</a:t>
            </a:r>
          </a:p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Помогите детям понять и принять эмоции</a:t>
            </a:r>
          </a:p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Играйте с детьми </a:t>
            </a:r>
          </a:p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Установите ограничения</a:t>
            </a: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Будьте примером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Счастливая семья весело вместе в парке. родители с двумя детьми. | Премиум 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5328592" cy="4605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Техника «Башни эмоций»: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Базовые эмо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98947"/>
            <a:ext cx="6624736" cy="5321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9"/>
            <a:ext cx="8219256" cy="6048671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Ситуация:</a:t>
            </a:r>
          </a:p>
          <a:p>
            <a:pPr algn="just">
              <a:buNone/>
            </a:pPr>
            <a:r>
              <a:rPr lang="ru-RU" sz="3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Семья: папа, мама, дочь подросток, и двое младших детей погодок сын 4 лет и дочь 3 лет. Наступили долгожданные выходные и папа с мамой за долгое время, наконец – то решили выехать на море всей семьей. Сборы были суматошными, не обошлось без разных казусов. Дочь подросток, все время просидела на диване, уткнувшись в телефон. Погодки с криками носились по квартире и делали все что угодно, но только не одевались. Папа проверял машину, перед поездкой, а мама, как обычно не знала, за что схватиться. Но вот вроде бы все в сборе сидят в машине. Все в путь. Дорога прошла без особых приключений. Дочь подросток все так же сидела в телефоне. Погодки всю дорогу бурно выясняли отношения. И вот оно море, песок. Натянут тент, расстелено покрывало, надеты купальники. Неожиданно подул резкий ветер, небо затянуло тучами, и хлынул дождь. Вся семья сидит под тентом и испытывает эмоции:….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6531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924106"/>
            <a:ext cx="84969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</a:t>
            </a:r>
            <a:r>
              <a:rPr kumimoji="0" lang="ru-RU" sz="24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любую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жизненную ситуацию можно прожить с разными эмоциями, и даже одна и та же ситуация разными участниками проживается по-разному.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упражнение научит понимать свои эмоции, учит управлять ими. И вы сможете выбирать с какой башни посмотреть на данную ситуацию или прожить ситуацию сначала с одной эмоцией, затем переключиться на другую. А так же научить своего  ребенка мы учимся понимать и принимать чужие эмоции.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77072"/>
            <a:ext cx="8229600" cy="222312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«Эмоциональный интеллект-это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человека распознавать, понимать и управлять собственными эмоциями, а также его способность считывать, понимать и влиять на эмоции другого человека. В практическом смысле это совокупность навыков, благодаря которым человек понимает, что его эмоции могут управлять его поведением и влиять на окружающих — причем не только позитивно, но и негативно. 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Искусство видеть эмоции | Блог 4b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280920" cy="4140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653136"/>
            <a:ext cx="8291264" cy="168905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Современные условия общества, не стабильность в семейных отношениях. Недостаточное общение и внимание со стороны родителей, приводят к обострению чувствительности ребёнка, повышения уровня тревожности, осложнениям в общении, трудностям в выражении своих эмоций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388" name="AutoShape 4" descr="Семейные проблемы: векторные изображения и иллюстрации, которые можно  скачать бесплатно | Freepik"/>
          <p:cNvSpPr>
            <a:spLocks noChangeAspect="1" noChangeArrowheads="1"/>
          </p:cNvSpPr>
          <p:nvPr/>
        </p:nvSpPr>
        <p:spPr bwMode="auto">
          <a:xfrm>
            <a:off x="155575" y="-838200"/>
            <a:ext cx="261937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Семейные проблемы: векторные изображения и иллюстрации, которые можно  скачать бесплатно | Freepik"/>
          <p:cNvSpPr>
            <a:spLocks noChangeAspect="1" noChangeArrowheads="1"/>
          </p:cNvSpPr>
          <p:nvPr/>
        </p:nvSpPr>
        <p:spPr bwMode="auto">
          <a:xfrm>
            <a:off x="155575" y="-838200"/>
            <a:ext cx="261937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2" name="Picture 8" descr="Семейные проблемы: векторные изображения и иллюстрации, которые можно  скачать бесплатно | Freep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6552728" cy="4364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89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80% успеха в социальной и личной сферах жизни определяет именно уровень развития эмоционального интеллекта, и лишь 20% - всем известного коэффициента интеллекта, измеряющего степень умственных способностей.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Более 1 000 работ на тему «эмоциональный интеллект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6696744" cy="52632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u="sng" dirty="0" smtClean="0"/>
          </a:p>
          <a:p>
            <a:pPr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  	</a:t>
            </a:r>
            <a:r>
              <a:rPr lang="ru-RU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Алекситимия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затруднение в осознании и определении собственных эмоций, неспособность выражать свои чувства словами.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Алекситимия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повышает риск возникновения психосоматических заболеваний у детей и взрослых: ишемическая болезнь сердца, артериальная гипертензия, сахарный диабет, бронхиальная астма, язва желудка,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ревматоидный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артрит, кожные заболевания (нейродермит, крапивница, псориаз) и др. Кстати, нейродермит, крапивница или псориаз почти всегда указывают на трудности установления контакта и общения, а так же неспособность человека воспринимать и достоверно выражать свои чувства 80% пациентов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332656"/>
            <a:ext cx="77403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Низкий уровень эмоционального интеллекта приводит к развитию синдрома дефицита внимания, а так же к закреплению комплекса качеств, называемого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алекситимией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573016"/>
            <a:ext cx="8291264" cy="2664296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с развитым эмоциональным интеллектом:</a:t>
            </a:r>
          </a:p>
          <a:p>
            <a:pPr algn="just">
              <a:buNone/>
            </a:pP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Сохраняют эмоциональную стабильность;</a:t>
            </a:r>
          </a:p>
          <a:p>
            <a:pPr algn="just"/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Адекватно оценивают самого себя и свои поступки;</a:t>
            </a:r>
          </a:p>
          <a:p>
            <a:pPr algn="just">
              <a:buNone/>
            </a:pP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Умением определять свои чувства и принимать их такими, какие они есть (признавать их);</a:t>
            </a:r>
          </a:p>
          <a:p>
            <a:pPr algn="just">
              <a:buNone/>
            </a:pP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Способностью использовать свои эмоции на благо себе и окружающим;</a:t>
            </a:r>
          </a:p>
          <a:p>
            <a:pPr algn="just">
              <a:buNone/>
            </a:pP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Пользуются популярностью у сверстников;</a:t>
            </a:r>
          </a:p>
          <a:p>
            <a:pPr algn="just">
              <a:buNone/>
            </a:pP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Способны распознавать чувства других, представлять себя на месте другого человека, сочувствовать ему;</a:t>
            </a:r>
          </a:p>
          <a:p>
            <a:pPr algn="just"/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Радуются жизни!</a:t>
            </a:r>
          </a:p>
          <a:p>
            <a:endParaRPr lang="ru-RU" dirty="0"/>
          </a:p>
        </p:txBody>
      </p:sp>
      <p:sp>
        <p:nvSpPr>
          <p:cNvPr id="17410" name="AutoShape 2" descr="Как развить эмоциональный интеллект ребё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Как развить эмоциональный интеллект ребё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развитие эмоционального интеллекта у детей"/>
          <p:cNvSpPr>
            <a:spLocks noChangeAspect="1" noChangeArrowheads="1"/>
          </p:cNvSpPr>
          <p:nvPr/>
        </p:nvSpPr>
        <p:spPr bwMode="auto">
          <a:xfrm>
            <a:off x="155575" y="-1905000"/>
            <a:ext cx="5962650" cy="3971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развитие эмоционального интеллекта у детей"/>
          <p:cNvSpPr>
            <a:spLocks noChangeAspect="1" noChangeArrowheads="1"/>
          </p:cNvSpPr>
          <p:nvPr/>
        </p:nvSpPr>
        <p:spPr bwMode="auto">
          <a:xfrm>
            <a:off x="155575" y="-1905000"/>
            <a:ext cx="5962650" cy="3971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9" name="AutoShape 11" descr="Дети счастье: векторные изображения и иллюстрации, которые можно скачать  бесплатно | Freepik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1" name="AutoShape 13" descr="Дети счастье: векторные изображения и иллюстрации, которые можно скачать  бесплатно | Freepik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23" name="Picture 15" descr="Дети счастье: векторные изображения и иллюстрации, которые можно скачать  бесплатно | Freep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0"/>
            <a:ext cx="6552728" cy="3684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373616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тое эмоциональный опыт, как его приобретают?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Эмоциональный опыт состоит из: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физических реакций (например, частота сердечных сокращений, дыхание, уровень гормонов);</a:t>
            </a:r>
          </a:p>
          <a:p>
            <a:pPr lvl="0"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чувств, которые дети узнают и учатся называть;</a:t>
            </a: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мыслей и суждений, связанные с чувствами: как ребенок думает и оценивает чувства, или ему в этом помогают взрослые (например, при семейных установках: «Не плачь, ты же мужчина!», «Не дерись, ты же девочка!», «Ты что, трусишь?» ребенок прячет свои страх, слезы и обиды, потому что эти чувства не приветствуются взрослыми. Это приводит к тому, что малыш вообще не овладевает способами распознавания, узнавания эмоциональных проявлений.);</a:t>
            </a:r>
          </a:p>
          <a:p>
            <a:pPr lvl="0"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сигналы действия (например, желание приблизиться, побег).</a:t>
            </a:r>
          </a:p>
          <a:p>
            <a:pPr algn="just">
              <a:buNone/>
            </a:pP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1926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выражение эмоций влияют: </a:t>
            </a:r>
          </a:p>
          <a:p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 эмоционального поведения, который дети уже приобрели и используют</a:t>
            </a:r>
          </a:p>
          <a:p>
            <a:pPr lvl="0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Удовлетворение эмоциональных потребностей детей (в родительской любви, безопасности, принятии и др.)</a:t>
            </a:r>
          </a:p>
          <a:p>
            <a:pPr lvl="0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Темперамент. Учиться регулировать эмоции для некоторых детей труднее, чем для других. Это может быть связано с их особым эмоциональным темпераментом. Одни дети спокойно реагируют на событие, другие – более восприимчивы эмоциям («чувствительные дети»). Эмоции захлестывают их, они с трудом успокаиваются, действуют импульсивно, им трудно контролировать свои реакции.</a:t>
            </a:r>
          </a:p>
          <a:p>
            <a:pPr lvl="0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Ценности и убеждения относительно уместных и неуместных способов выражения эмоций, которым дети учатся у родителей и педагогов.  Дети учатся различным способам выражения эмоций на основе того, что считается нормальным в их семье и культуре. Некоторые семьи и культуры поощряют детей выражать эмоций, другие семьи одобряют сдержанность.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284984"/>
            <a:ext cx="7416824" cy="33843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этом абсолютно всех детей объединяют общие эмоциональные черты:</a:t>
            </a:r>
          </a:p>
          <a:p>
            <a:pPr lvl="0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откровенность и непосредственность;</a:t>
            </a:r>
          </a:p>
          <a:p>
            <a:pPr lvl="0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 и оптимизм;</a:t>
            </a:r>
          </a:p>
          <a:p>
            <a:pPr lvl="0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эмоциональная отзывчивость;</a:t>
            </a:r>
          </a:p>
          <a:p>
            <a:pPr lvl="0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страх перед неизвестностью;</a:t>
            </a:r>
          </a:p>
          <a:p>
            <a:pPr lvl="0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резкая перемена настроения в разных ситуациях;</a:t>
            </a:r>
          </a:p>
          <a:p>
            <a:pPr lvl="0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неумение правильно определять эмоции других.</a:t>
            </a:r>
          </a:p>
          <a:p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AutoShape 4" descr="Счастливые дети планета - векторные изображения, Счастливые дети планета  картинки | Depositphotos"/>
          <p:cNvSpPr>
            <a:spLocks noChangeAspect="1" noChangeArrowheads="1"/>
          </p:cNvSpPr>
          <p:nvPr/>
        </p:nvSpPr>
        <p:spPr bwMode="auto">
          <a:xfrm>
            <a:off x="155575" y="-822325"/>
            <a:ext cx="24288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Счастливые дети планета - векторные изображения, Счастливые дети планета  картинки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0" name="Picture 8" descr="Фото Счастливые дети, более 87 000 качественных бесплатных стоковых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640"/>
            <a:ext cx="6336702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475</Words>
  <Application>Microsoft Office PowerPoint</Application>
  <PresentationFormat>Экран (4:3)</PresentationFormat>
  <Paragraphs>58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«Основные особенности развития эмоционального интеллекта у детей дошкольного возраста»</vt:lpstr>
      <vt:lpstr>«Эмоциональный интеллект-это умение человека распознавать, понимать и управлять собственными эмоциями, а также его способность считывать, понимать и влиять на эмоции другого человека. В практическом смысле это совокупность навыков, благодаря которым человек понимает, что его эмоции могут управлять его поведением и влиять на окружающих — причем не только позитивно, но и негативно. </vt:lpstr>
      <vt:lpstr>Слайд 3</vt:lpstr>
      <vt:lpstr>80% успеха в социальной и личной сферах жизни определяет именно уровень развития эмоционального интеллекта, и лишь 20% - всем известного коэффициента интеллекта, измеряющего степень умственных способностей.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Техника «Башни эмоций»: </vt:lpstr>
      <vt:lpstr>Слайд 13</vt:lpstr>
      <vt:lpstr> Спасибо за внимание!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эмоционального интеллекта дошкольников</dc:title>
  <dc:creator>Наталья</dc:creator>
  <cp:lastModifiedBy>IRA</cp:lastModifiedBy>
  <cp:revision>40</cp:revision>
  <dcterms:created xsi:type="dcterms:W3CDTF">2024-03-15T10:04:23Z</dcterms:created>
  <dcterms:modified xsi:type="dcterms:W3CDTF">2024-03-21T07:23:25Z</dcterms:modified>
</cp:coreProperties>
</file>