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8" r:id="rId4"/>
    <p:sldId id="259" r:id="rId5"/>
    <p:sldId id="257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6067EBF-4DB9-4B46-93FE-DF2FA8AB59E3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91E8A51-163A-4172-BCF1-E9E6F9E64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7EBF-4DB9-4B46-93FE-DF2FA8AB59E3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E8A51-163A-4172-BCF1-E9E6F9E64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7EBF-4DB9-4B46-93FE-DF2FA8AB59E3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E8A51-163A-4172-BCF1-E9E6F9E64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067EBF-4DB9-4B46-93FE-DF2FA8AB59E3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1E8A51-163A-4172-BCF1-E9E6F9E64C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6067EBF-4DB9-4B46-93FE-DF2FA8AB59E3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91E8A51-163A-4172-BCF1-E9E6F9E64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7EBF-4DB9-4B46-93FE-DF2FA8AB59E3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E8A51-163A-4172-BCF1-E9E6F9E64C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7EBF-4DB9-4B46-93FE-DF2FA8AB59E3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E8A51-163A-4172-BCF1-E9E6F9E64C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067EBF-4DB9-4B46-93FE-DF2FA8AB59E3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1E8A51-163A-4172-BCF1-E9E6F9E64C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7EBF-4DB9-4B46-93FE-DF2FA8AB59E3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E8A51-163A-4172-BCF1-E9E6F9E64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067EBF-4DB9-4B46-93FE-DF2FA8AB59E3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1E8A51-163A-4172-BCF1-E9E6F9E64C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067EBF-4DB9-4B46-93FE-DF2FA8AB59E3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1E8A51-163A-4172-BCF1-E9E6F9E64C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6067EBF-4DB9-4B46-93FE-DF2FA8AB59E3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91E8A51-163A-4172-BCF1-E9E6F9E64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Семинар - практикум для родителей детей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дошкольного возраста: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«Кто в семье диктует правила и ставит границы: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ребенок или родитель».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01608" cy="19533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Уважаемые </a:t>
            </a:r>
            <a:r>
              <a:rPr lang="ru-RU" sz="3600" dirty="0" smtClean="0"/>
              <a:t>родители!</a:t>
            </a:r>
            <a:br>
              <a:rPr lang="ru-RU" sz="3600" dirty="0" smtClean="0"/>
            </a:br>
            <a:r>
              <a:rPr lang="ru-RU" sz="3600" dirty="0" smtClean="0"/>
              <a:t>Предлагаю Вам </a:t>
            </a:r>
            <a:r>
              <a:rPr lang="ru-RU" sz="3600" dirty="0" smtClean="0"/>
              <a:t>заполнить </a:t>
            </a:r>
            <a:r>
              <a:rPr lang="ru-RU" sz="3600" dirty="0" smtClean="0"/>
              <a:t>таблицу «Семейные правила».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99592" y="3068960"/>
          <a:ext cx="6600056" cy="172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0014"/>
                <a:gridCol w="1650014"/>
                <a:gridCol w="1650014"/>
                <a:gridCol w="1650014"/>
              </a:tblGrid>
              <a:tr h="17281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Семейные правила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Кто установил это правило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Кого касается это правило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Как выполняется это правило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gas-kvas.com/uploads/posts/2023-02/1676828582_gas-kvas-com-p-risunki-na-temu-plokhie-dela-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8124825" cy="5753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www.syl.ru/misc/i/ni/9/7/4/5/1/9/i/9745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8686800" cy="5753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originals/87/5a/c3/875ac33d6ef5c4ba17e1822b431b80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36712"/>
            <a:ext cx="8650630" cy="5178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avatars.mds.yandex.net/i?id=6dc97d8e141ac3e84bffa0148cbff2d24c5d8aba-8710500-images-thumbs&amp;ref=rim&amp;n=33&amp;w=210&amp;h=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052736"/>
            <a:ext cx="5544616" cy="52805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</TotalTime>
  <Words>20</Words>
  <Application>Microsoft Office PowerPoint</Application>
  <PresentationFormat>Экран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Семинар - практикум для родителей детей  дошкольного возраста: «Кто в семье диктует правила и ставит границы: ребенок или родитель».  </vt:lpstr>
      <vt:lpstr>          Уважаемые родители! Предлагаю Вам заполнить таблицу «Семейные правила». </vt:lpstr>
      <vt:lpstr>Слайд 3</vt:lpstr>
      <vt:lpstr>Слайд 4</vt:lpstr>
      <vt:lpstr>Слайд 5</vt:lpstr>
      <vt:lpstr>Слайд 6</vt:lpstr>
      <vt:lpstr>Слайд 7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- практикум для родителей детей  дошкольного возраста: «Кто в семье диктует правила и ставит границы: ребенок или родитель».</dc:title>
  <dc:creator>Наталья</dc:creator>
  <cp:lastModifiedBy>IRA</cp:lastModifiedBy>
  <cp:revision>6</cp:revision>
  <dcterms:created xsi:type="dcterms:W3CDTF">2024-02-28T11:11:20Z</dcterms:created>
  <dcterms:modified xsi:type="dcterms:W3CDTF">2024-03-01T07:45:19Z</dcterms:modified>
</cp:coreProperties>
</file>