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8" r:id="rId16"/>
    <p:sldId id="279" r:id="rId17"/>
    <p:sldId id="271" r:id="rId18"/>
    <p:sldId id="272" r:id="rId19"/>
    <p:sldId id="277" r:id="rId20"/>
    <p:sldId id="273" r:id="rId21"/>
    <p:sldId id="274" r:id="rId22"/>
    <p:sldId id="280" r:id="rId23"/>
    <p:sldId id="275" r:id="rId24"/>
    <p:sldId id="276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«Великий день победы»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Презентация для детей «Великий День Победы».</a:t>
            </a:r>
          </a:p>
          <a:p>
            <a:r>
              <a:rPr lang="ru-RU" dirty="0" smtClean="0"/>
              <a:t>Подготовила воспитатель:</a:t>
            </a:r>
          </a:p>
          <a:p>
            <a:r>
              <a:rPr lang="ru-RU" dirty="0" err="1" smtClean="0"/>
              <a:t>Малофеевская</a:t>
            </a:r>
            <a:r>
              <a:rPr lang="ru-RU" dirty="0" smtClean="0"/>
              <a:t> Е.В.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583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679" y="717037"/>
            <a:ext cx="8833731" cy="47284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58981" y="71703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Пусть ярость благородная</a:t>
            </a:r>
          </a:p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Вскипает как волна!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325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12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15-010-Vtoraja-mirovaja-vojna-Bolshaja-chast-vojny-prokhodila-na-territorii-SSSR.jpg"/>
          <p:cNvPicPr>
            <a:picLocks noChangeAspect="1"/>
          </p:cNvPicPr>
          <p:nvPr/>
        </p:nvPicPr>
        <p:blipFill>
          <a:blip r:embed="rId2"/>
          <a:srcRect t="10416"/>
          <a:stretch>
            <a:fillRect/>
          </a:stretch>
        </p:blipFill>
        <p:spPr>
          <a:xfrm>
            <a:off x="668740" y="853513"/>
            <a:ext cx="9662615" cy="43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939722" y="106069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Идёт война народная,</a:t>
            </a:r>
          </a:p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Священная война!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508" y="-1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94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9634" y="1153765"/>
            <a:ext cx="41914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защиту нашей Родины встали не только мужчины, но и женщины. Они были зенитчицами, разведчиками, снайперами и конечно медсёстрами. Выносили раненых бойцов с поля боя, не страшась пуль и взрывов. Оказывали им первую медицинскую помощь.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______________%20_________________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057" y="853514"/>
            <a:ext cx="3575713" cy="433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1380.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9" y="853513"/>
            <a:ext cx="3598111" cy="433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487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78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94" y="853514"/>
            <a:ext cx="3541145" cy="4360393"/>
          </a:xfrm>
          <a:prstGeom prst="rect">
            <a:avLst/>
          </a:prstGeom>
        </p:spPr>
      </p:pic>
      <p:pic>
        <p:nvPicPr>
          <p:cNvPr id="4" name="Рисунок 3" descr="10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964" y="853513"/>
            <a:ext cx="3712191" cy="436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0a30211d3fe0ccc9d4f93e55dcdee8bb.jpeg"/>
          <p:cNvPicPr>
            <a:picLocks noChangeAspect="1"/>
          </p:cNvPicPr>
          <p:nvPr/>
        </p:nvPicPr>
        <p:blipFill>
          <a:blip r:embed="rId4"/>
          <a:srcRect l="16364"/>
          <a:stretch>
            <a:fillRect/>
          </a:stretch>
        </p:blipFill>
        <p:spPr>
          <a:xfrm>
            <a:off x="7738280" y="934122"/>
            <a:ext cx="3616657" cy="427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80" y="-1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92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922" y="853514"/>
            <a:ext cx="4349965" cy="43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даже дети, чуть постарше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участвовали в боях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первых дней войны у детей было огромное желание хоть чем ни будь помочь фронту.</a:t>
            </a:r>
          </a:p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строили оборонительные укрепления, дежурили на крышах домов во время вражеских налетов.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Soviet_Child_Soldier.JPG"/>
          <p:cNvPicPr>
            <a:picLocks noChangeAspect="1"/>
          </p:cNvPicPr>
          <p:nvPr/>
        </p:nvPicPr>
        <p:blipFill>
          <a:blip r:embed="rId2"/>
          <a:srcRect t="3724" b="16219"/>
          <a:stretch>
            <a:fillRect/>
          </a:stretch>
        </p:blipFill>
        <p:spPr>
          <a:xfrm>
            <a:off x="4653887" y="816197"/>
            <a:ext cx="3416983" cy="438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8127.jpg"/>
          <p:cNvPicPr>
            <a:picLocks noChangeAspect="1"/>
          </p:cNvPicPr>
          <p:nvPr/>
        </p:nvPicPr>
        <p:blipFill>
          <a:blip r:embed="rId3"/>
          <a:srcRect l="2022" t="3261"/>
          <a:stretch>
            <a:fillRect/>
          </a:stretch>
        </p:blipFill>
        <p:spPr>
          <a:xfrm>
            <a:off x="8265989" y="853514"/>
            <a:ext cx="3289111" cy="438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054" y="7303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82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8264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9537" y="853514"/>
            <a:ext cx="7327113" cy="45237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3109" y="116987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0251" y="1354540"/>
            <a:ext cx="26476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выпадали минуты затишья, солдаты отдыхали, писали письма домой и пели песни. 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293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20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53341336_1262654265_0_29209_f5e241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5219" y="948071"/>
            <a:ext cx="5969599" cy="398257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61701" y="1824771"/>
            <a:ext cx="29179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такие солдатские треугольники приходили с фронта 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690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1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983" y="853514"/>
            <a:ext cx="38850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Долгих 4 года длилась эта страшная война.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Мая был взят Берлин, столица Германии, и над Рейхстагом заколыхалось знамя нашей Родины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28600" algn="just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только 9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мая был подписан договор о капитуляции.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Поэтому День Победы мы отмечаем 9 МАЯ!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106" y="853514"/>
            <a:ext cx="3497993" cy="442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img-fotki.yandex.ru/get/55/valovsochi.59/0_34ba8_661f2db9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4539" y="853514"/>
            <a:ext cx="3720524" cy="442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588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50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be6-714835-9c4a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3" y="723332"/>
            <a:ext cx="9976513" cy="469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95164" y="85351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</a:t>
            </a:r>
          </a:p>
          <a:p>
            <a:pPr algn="ctr"/>
            <a:r>
              <a:rPr lang="ru-RU" sz="4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Победы!!!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629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55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5689" y="974368"/>
            <a:ext cx="502505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 долгожданная Победа!!! Воины возвращаются домой!!!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не все воины вернулись.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– унесла за собой 27 миллионов жизней.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это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1725 разрушенных и сожженных городов и посёлков, свыше 70 тысяч сёл и деревень в нашей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стране. Война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32 тысячи взорванных заводов и фабрик, 65 тысяч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километров железнодорожных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путей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/>
          </a:p>
        </p:txBody>
      </p:sp>
      <p:pic>
        <p:nvPicPr>
          <p:cNvPr id="8" name="Picture 5" descr="74108909_4000579_113e470137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746553"/>
            <a:ext cx="3357350" cy="442594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67400053_1291398881_A_Kitaev_Vozvr_spobedoy_19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586" y="883151"/>
            <a:ext cx="3194344" cy="415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475" y="51039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1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7754" y="1263387"/>
            <a:ext cx="444462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великий день Победы 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лет тому назад 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 помнят деды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 каждый из внучат</a:t>
            </a:r>
          </a:p>
          <a:p>
            <a:pPr algn="just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про первый день Победы любим слушать их рассказ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сражались наши деды 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весь мир и за всех нас</a:t>
            </a:r>
          </a:p>
          <a:p>
            <a:pPr algn="just"/>
            <a:endParaRPr lang="ru-RU" sz="2000" b="1" dirty="0" smtClean="0"/>
          </a:p>
          <a:p>
            <a:pPr algn="just"/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97198" y="187293"/>
            <a:ext cx="4711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«Великий день Победы»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269" y="922193"/>
            <a:ext cx="4899268" cy="38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30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1537" y="853514"/>
            <a:ext cx="5505364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Совсем недавно зародилась традиция дарить накануне праздника «Георгиевскую ленточку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Георгиевская лента 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(двухцветная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лента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оранжевого и чёрного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Ведёт свою историю от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ленты,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солдатскому ордену «Георгия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Победоносца».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полосы символизируют огонь и дым войны.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2" descr="C:\Users\NAO\Desktop\ЛЕНТА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53" y="2045305"/>
            <a:ext cx="5704764" cy="37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1304850872_georgievskaya-lentoch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203" y="0"/>
            <a:ext cx="3148466" cy="2068269"/>
          </a:xfrm>
          <a:prstGeom prst="rect">
            <a:avLst/>
          </a:prstGeom>
        </p:spPr>
      </p:pic>
      <p:pic>
        <p:nvPicPr>
          <p:cNvPr id="6" name="Picture 2" descr="ÐÐ°ÑÑÐ¸Ð½ÐºÐ¸ Ð¿Ð¾ Ð·Ð°Ð¿ÑÐ¾ÑÑ ÑÐ°Ð·Ð´Ð°ÑÐ° Ð³ÐµÐ¾ÑÐ³Ð¸ÐµÑÐºÐ¾Ð¹ Ð»ÐµÐ½ÑÐ¾ÑÐºÐ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17332" r="7268" b="2547"/>
          <a:stretch/>
        </p:blipFill>
        <p:spPr bwMode="auto">
          <a:xfrm>
            <a:off x="6377406" y="1034134"/>
            <a:ext cx="1848291" cy="119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275" y="11482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77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.jpeg"/>
          <p:cNvPicPr>
            <a:picLocks noChangeAspect="1"/>
          </p:cNvPicPr>
          <p:nvPr/>
        </p:nvPicPr>
        <p:blipFill>
          <a:blip r:embed="rId2"/>
          <a:srcRect r="10974"/>
          <a:stretch>
            <a:fillRect/>
          </a:stretch>
        </p:blipFill>
        <p:spPr>
          <a:xfrm>
            <a:off x="5950424" y="853514"/>
            <a:ext cx="5336276" cy="444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60273" y="1016445"/>
            <a:ext cx="42027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год везде по всей стране   в День Победы 9 мая в городах проходят праздничные парады. </a:t>
            </a:r>
            <a:endParaRPr lang="ru-RU" sz="2400" dirty="0"/>
          </a:p>
        </p:txBody>
      </p:sp>
      <p:pic>
        <p:nvPicPr>
          <p:cNvPr id="5" name="Picture 2" descr="http://mil.ru/images/military/military/photo/MA_748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807" y="2667991"/>
            <a:ext cx="5062605" cy="2914247"/>
          </a:xfrm>
          <a:prstGeom prst="round2Diag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944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60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¿Ð°ÑÐ°Ð´ Ð½Ð° ÐºÑÐ°ÑÐ½Ð¾Ð¹ Ð¿Ð»Ð¾ÑÐ°Ð´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75" y="853514"/>
            <a:ext cx="3786488" cy="39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18669"/>
            <a:ext cx="24629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этот день 9 мая вся наша  страна поздравляет ветеранов.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никогда не забудем героев нашей войны</a:t>
            </a:r>
            <a:endParaRPr lang="ru-RU" sz="2400" dirty="0"/>
          </a:p>
        </p:txBody>
      </p:sp>
      <p:pic>
        <p:nvPicPr>
          <p:cNvPr id="6" name="Picture 2" descr="ÐÐ°ÑÑÐ¸Ð½ÐºÐ¸ Ð¿Ð¾ Ð·Ð°Ð¿ÑÐ¾ÑÑ Ð¿Ð°ÑÐ°Ð´ Ð½Ð° ÐºÑÐ°ÑÐ½Ð¾Ð¹ Ð¿Ð»Ð¾ÑÐ°Ð´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16" y="853514"/>
            <a:ext cx="4147703" cy="39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860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54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34196" y="937810"/>
            <a:ext cx="8676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9 мая звучат праздничные салюты везде</a:t>
            </a:r>
            <a:endParaRPr lang="ru-RU" alt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img-fotki.yandex.ru/get/6306/24332511.8b/0_6ffce_27f74100_XXL"/>
          <p:cNvPicPr>
            <a:picLocks noChangeAspect="1" noChangeArrowheads="1"/>
          </p:cNvPicPr>
          <p:nvPr/>
        </p:nvPicPr>
        <p:blipFill>
          <a:blip r:embed="rId2"/>
          <a:srcRect l="10753" t="6046" r="20695" b="11329"/>
          <a:stretch>
            <a:fillRect/>
          </a:stretch>
        </p:blipFill>
        <p:spPr bwMode="auto">
          <a:xfrm>
            <a:off x="5645623" y="1945437"/>
            <a:ext cx="4354269" cy="3322598"/>
          </a:xfrm>
          <a:prstGeom prst="rect">
            <a:avLst/>
          </a:prstGeom>
          <a:noFill/>
        </p:spPr>
      </p:pic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7" y="1945437"/>
            <a:ext cx="4165878" cy="332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985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27" y="826441"/>
            <a:ext cx="7574509" cy="4599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058675"/>
            <a:ext cx="45810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помним !Мы знаем !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никогда 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забудем,</a:t>
            </a:r>
          </a:p>
          <a:p>
            <a:pPr algn="ctr"/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</a:t>
            </a:r>
          </a:p>
          <a:p>
            <a:pPr algn="ctr"/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прошедшей ВОЙНЫ!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815" y="-27073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8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O\Desktop\ЛЕНТА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2" y="2224585"/>
            <a:ext cx="11218459" cy="28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4985" y="387908"/>
            <a:ext cx="78565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82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530" y="873984"/>
            <a:ext cx="48516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Летней ночью, на рассвете,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Гитлер дал войскам приказ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послал солдат немецких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всех людей советских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значит- против нас </a:t>
            </a:r>
          </a:p>
          <a:p>
            <a:pPr algn="just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хотел людей свободных 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Превратить в рабов голодных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Навсегда лишить всего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упорных и восставших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колени не упавших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Истребить до одного.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88380007_large_2642543_Derevny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18" y="873984"/>
            <a:ext cx="6123795" cy="4407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72014" y="172593"/>
            <a:ext cx="4711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«Великий день Победы»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02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761417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609" y="774876"/>
            <a:ext cx="3714776" cy="3974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5" y="853513"/>
            <a:ext cx="3237639" cy="3895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005" y="774875"/>
            <a:ext cx="3712192" cy="3974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622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2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230" y="1023582"/>
            <a:ext cx="5059166" cy="42581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2472" y="1023582"/>
            <a:ext cx="3994244" cy="4437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рассвете 22 июня 1941 года, в 4 часа утра, на мирные и ещё спящие города и сёла нашей Родины напали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фашисты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всей западной границе нашей Родины прокатились орудийные выстрелы. Германия без объявления войны напала на нашу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Родину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395" y="211011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8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387" y="853514"/>
            <a:ext cx="3878186" cy="42354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48" y="853514"/>
            <a:ext cx="4145639" cy="42354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9642" y="1194708"/>
            <a:ext cx="26829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Немецко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фашистские самолёты бомбили города, аэродромы и железнодорожные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станции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759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0252" y="984366"/>
            <a:ext cx="38350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люди нашей страны, поднялись на её защиту. Прямо с парада на Красной площади они уходили в бой.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Песня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Александрова «Вставай страна огромная…». Эта песня стала гимном Великой Отечественной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Soldaten_rote_arm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5271" y="853514"/>
            <a:ext cx="3302759" cy="4155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030" y="853513"/>
            <a:ext cx="3944203" cy="4032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702" y="65426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4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3" y="874515"/>
            <a:ext cx="10222174" cy="46465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35857" y="85351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Вставай, страна огромная,</a:t>
            </a:r>
          </a:p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Вставай, на смертный бой!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290" y="-1050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6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00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71" y="668741"/>
            <a:ext cx="9689910" cy="4735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481015" y="85351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фашистской силой тёмною,</a:t>
            </a:r>
          </a:p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проклятою ордой!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046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064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271</TotalTime>
  <Words>518</Words>
  <Application>Microsoft Office PowerPoint</Application>
  <PresentationFormat>Широкоэкранный</PresentationFormat>
  <Paragraphs>66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Impact</vt:lpstr>
      <vt:lpstr>Times New Roman</vt:lpstr>
      <vt:lpstr>Главное мероприятие</vt:lpstr>
      <vt:lpstr>«Великий день победы»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«Великий день победы» </dc:title>
  <dc:creator>PC</dc:creator>
  <cp:lastModifiedBy>Марина</cp:lastModifiedBy>
  <cp:revision>24</cp:revision>
  <dcterms:created xsi:type="dcterms:W3CDTF">2022-04-25T10:08:42Z</dcterms:created>
  <dcterms:modified xsi:type="dcterms:W3CDTF">2023-04-26T05:57:47Z</dcterms:modified>
</cp:coreProperties>
</file>