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78" r:id="rId3"/>
    <p:sldId id="262" r:id="rId4"/>
    <p:sldId id="274" r:id="rId5"/>
    <p:sldId id="258" r:id="rId6"/>
    <p:sldId id="259" r:id="rId7"/>
    <p:sldId id="260" r:id="rId8"/>
    <p:sldId id="261" r:id="rId9"/>
    <p:sldId id="263" r:id="rId10"/>
    <p:sldId id="281" r:id="rId11"/>
    <p:sldId id="279" r:id="rId12"/>
    <p:sldId id="291" r:id="rId13"/>
    <p:sldId id="268" r:id="rId14"/>
    <p:sldId id="269" r:id="rId15"/>
    <p:sldId id="270" r:id="rId16"/>
    <p:sldId id="292" r:id="rId17"/>
    <p:sldId id="293" r:id="rId18"/>
    <p:sldId id="272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>
      <p:cViewPr varScale="1">
        <p:scale>
          <a:sx n="107" d="100"/>
          <a:sy n="107" d="100"/>
        </p:scale>
        <p:origin x="177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98FD0-B2E0-4317-B5C0-5C2910BFE21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73E7-F847-430E-B9A6-8B896BFBB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78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7F1075-5CB5-4F2A-8F26-D0084776ADB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8C6F67-3B19-4387-8F89-FD9FFE902030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9586A07E-7291-4F9C-9BEE-20A39C72DA5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C8F9EE54-DD19-491A-A430-486FDFABC5B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C77AC-5D0B-4601-90B5-73B4D287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65" y="273370"/>
            <a:ext cx="8227981" cy="114366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1787796-A995-4860-A29D-926D70E242C6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6765" y="6247872"/>
            <a:ext cx="2129492" cy="471462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3BE784-6541-4710-A37B-1275B00BFDA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7654" y="6247872"/>
            <a:ext cx="2897405" cy="471462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D4B4F7-1882-416D-A1BA-267D6E2EA5F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6498" y="6247872"/>
            <a:ext cx="2129493" cy="471462"/>
          </a:xfrm>
        </p:spPr>
        <p:txBody>
          <a:bodyPr/>
          <a:lstStyle>
            <a:lvl1pPr>
              <a:defRPr/>
            </a:lvl1pPr>
          </a:lstStyle>
          <a:p>
            <a:fld id="{1A6BD652-D3B0-451E-A0DE-74312FDE5A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280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66243EE-3768-4139-B501-87D1D83F392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3F00565-E1E8-4E4C-BB54-04EBFA3EE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B8D328B9-6E6D-42F9-9110-7BECCAFAE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5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-\Downloads\Новая папка\57713553_1271145936_93318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-\Downloads\Новая папка\2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8509325" cy="5688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0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В Москве на Красной площади в честь победы над поляками установлен бронзовый памятник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Минину и Пожарскому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чтобы люди не забывали и чтили героев своей страны.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780929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  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сразу Россия стала сильным государством, постепенно возрастало могущество страны. В суровых испытаниях и битвах закалялась воля, и крепло единство народа.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03050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88640"/>
            <a:ext cx="3213328" cy="2446512"/>
          </a:xfrm>
          <a:prstGeom prst="rect">
            <a:avLst/>
          </a:prstGeom>
        </p:spPr>
      </p:pic>
      <p:pic>
        <p:nvPicPr>
          <p:cNvPr id="6" name="Рисунок 5" descr="f252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933056"/>
            <a:ext cx="4104456" cy="2597358"/>
          </a:xfrm>
          <a:prstGeom prst="rect">
            <a:avLst/>
          </a:prstGeom>
        </p:spPr>
      </p:pic>
      <p:pic>
        <p:nvPicPr>
          <p:cNvPr id="7" name="Рисунок 6" descr="KKI_015319_02186_1_t2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4103470" cy="2304256"/>
          </a:xfrm>
          <a:prstGeom prst="rect">
            <a:avLst/>
          </a:prstGeom>
        </p:spPr>
      </p:pic>
      <p:pic>
        <p:nvPicPr>
          <p:cNvPr id="8" name="Рисунок 7" descr="serbskajapehotanasalonikskomfron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05064"/>
            <a:ext cx="3449633" cy="252028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_26_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0728"/>
            <a:ext cx="8496944" cy="56886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Россиянин знает и уважает основные символы своей страны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гимн, герб и флаг. </a:t>
            </a:r>
          </a:p>
        </p:txBody>
      </p:sp>
      <p:pic>
        <p:nvPicPr>
          <p:cNvPr id="2" name="Gimn_-_Gimn_Rossii_original_so_slovam_70803457 (1)">
            <a:hlinkClick r:id="" action="ppaction://media"/>
            <a:extLst>
              <a:ext uri="{FF2B5EF4-FFF2-40B4-BE49-F238E27FC236}">
                <a16:creationId xmlns:a16="http://schemas.microsoft.com/office/drawing/2014/main" id="{810A148E-507D-49E2-BF07-18783EB58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9355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23" y="116632"/>
            <a:ext cx="8568441" cy="6480720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556104" cy="633670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НАЦ ФОРУМ.jpg_1443012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3389439" cy="3314502"/>
          </a:xfrm>
          <a:prstGeom prst="rect">
            <a:avLst/>
          </a:prstGeom>
        </p:spPr>
      </p:pic>
      <p:pic>
        <p:nvPicPr>
          <p:cNvPr id="6" name="Рисунок 5" descr="7FajIENfg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356992"/>
            <a:ext cx="4412228" cy="324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3968" y="404664"/>
            <a:ext cx="4176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 России проживают люди многих национальностей. Конституция России начинается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словами:«Мы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многонациональный народ  Российской Федерации…» - это значит, что мы люди разных национальностей, а народ один – россияне.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3645024"/>
            <a:ext cx="36724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    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Нашу страну населяют люди разных национальностей: белорусы, украинцы, татары, карелы, чуваши, башкиры, якуты, дагестанцы, адыгейцы, мордва, коми, удмурты, ханты, манси, таджики, армяне, азербайджанцы, грузины, шорцы и многие-многие другие – всего более ста национальностей.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-\Downloads\Новая папка\18145_13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65200"/>
            <a:ext cx="7620000" cy="492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terburg2.ru/attachment/92PxjWPtd531/700x438/3_resize.jpg"/>
          <p:cNvPicPr>
            <a:picLocks noChangeAspect="1" noChangeArrowheads="1"/>
          </p:cNvPicPr>
          <p:nvPr/>
        </p:nvPicPr>
        <p:blipFill>
          <a:blip r:embed="rId2" cstate="print"/>
          <a:srcRect l="4499" r="4499"/>
          <a:stretch>
            <a:fillRect/>
          </a:stretch>
        </p:blipFill>
        <p:spPr bwMode="auto">
          <a:xfrm>
            <a:off x="1115616" y="40817"/>
            <a:ext cx="6912768" cy="677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-\Downloads\Новая папка\79543375_3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Raven\Рабочий стол\скан\поля и ле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Raven\Рабочий стол\скан\по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-\Downloads\Новая папка\1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-\Downloads\Новая папка\image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35696" y="0"/>
            <a:ext cx="546048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292080" cy="686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-\Downloads\Новая папка\640.2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51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313</TotalTime>
  <Words>165</Words>
  <Application>Microsoft Office PowerPoint</Application>
  <PresentationFormat>Экран (4:3)</PresentationFormat>
  <Paragraphs>6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Calibri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Дорогуша</dc:creator>
  <cp:lastModifiedBy>Мама Юля</cp:lastModifiedBy>
  <cp:revision>24</cp:revision>
  <dcterms:created xsi:type="dcterms:W3CDTF">2013-11-05T19:37:49Z</dcterms:created>
  <dcterms:modified xsi:type="dcterms:W3CDTF">2023-10-30T08:07:03Z</dcterms:modified>
</cp:coreProperties>
</file>