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47B678-596D-4C30-B748-C0DEBC7EB60A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8DD4B1-CB7E-426B-93DD-49CF1E0C2E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 дошкольное образовательное учреждение                                                         «Детский сад № 31 «Сказка»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536" y="1196752"/>
            <a:ext cx="8568952" cy="3528391"/>
          </a:xfrm>
        </p:spPr>
        <p:txBody>
          <a:bodyPr>
            <a:normAutofit fontScale="85000" lnSpcReduction="20000"/>
          </a:bodyPr>
          <a:lstStyle/>
          <a:p>
            <a:pPr indent="0" algn="ctr">
              <a:spcAft>
                <a:spcPts val="1500"/>
              </a:spcAft>
              <a:buNone/>
            </a:pPr>
            <a:endParaRPr lang="ru-RU" sz="2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Семинар-практикум № 1 </a:t>
            </a:r>
          </a:p>
          <a:p>
            <a:pPr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повышать эффективность физического воспитания дошкольников в ДОУ через организацию оптимального двигательного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режима»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Тема доклада:  </a:t>
            </a:r>
          </a:p>
          <a:p>
            <a:pPr lv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Стимулирование организованной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                                           и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>самостоятельной двигательной активности дошкольников средствами физического воспитания».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051720" y="4869160"/>
            <a:ext cx="6512511" cy="1224136"/>
          </a:xfrm>
        </p:spPr>
        <p:txBody>
          <a:bodyPr/>
          <a:lstStyle/>
          <a:p>
            <a:pPr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                                                                   Подготовил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: </a:t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                                                                         воспитатель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Великородная Е.И.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 г. Невинномысск, 2023 г.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</a:br>
            <a:r>
              <a:rPr lang="ru-RU" sz="2000" dirty="0">
                <a:effectLst/>
                <a:latin typeface="Times New Roman"/>
                <a:ea typeface="Times New Roman"/>
              </a:rPr>
              <a:t> </a:t>
            </a:r>
            <a:endParaRPr lang="ru-RU" sz="1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388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384960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u="sng" dirty="0">
                <a:solidFill>
                  <a:schemeClr val="tx1"/>
                </a:solidFill>
                <a:latin typeface="Times New Roman"/>
                <a:ea typeface="Calibri"/>
              </a:rPr>
              <a:t>Двигательный режим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</a:rPr>
              <a:t>—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это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</a:rPr>
              <a:t>обязательный процесс физических нагрузок на протяжении всей жизни человека с определенными изменениями задач и методов в зависимости от состояния здоровья, возраста и подготовленности обучаемых.	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908720"/>
            <a:ext cx="7920880" cy="561662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во время утреннего приёма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разминка.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физической культуре по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плаванию.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занятия.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физические упражнения 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физические упражнения на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прогулке.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Оздоровительный бег.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дневного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 по развитию движений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12968" cy="79208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 двигательного режима:</a:t>
            </a:r>
            <a:endParaRPr lang="ru-RU" sz="3200" u="sng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136904" cy="554461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Закаливающие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здоровья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Физкультурный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Игры-соревнования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Физкультурно-спортивные праздники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Туристические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походы,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родителей в массовых физкультурно-оздоровительных мероприятиях дошкольного отделения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Релаксация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глаз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гимнастика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712968" cy="864095"/>
          </a:xfrm>
        </p:spPr>
        <p:txBody>
          <a:bodyPr/>
          <a:lstStyle/>
          <a:p>
            <a:pPr marL="182880" indent="0">
              <a:buNone/>
            </a:pPr>
            <a:r>
              <a:rPr lang="ru-RU" sz="3200" u="sng" dirty="0">
                <a:solidFill>
                  <a:srgbClr val="212745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 двигательного режима: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52946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07504" y="1916832"/>
            <a:ext cx="8856984" cy="309634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место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физкультурно-оздоровительная деятельность.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Второе место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ООД 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самостоятельная двигательная деятельность.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964488" cy="115212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двигательной активности в режиме дня:</a:t>
            </a:r>
            <a:endParaRPr lang="ru-RU" sz="36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80920" cy="2520280"/>
          </a:xfrm>
        </p:spPr>
        <p:txBody>
          <a:bodyPr/>
          <a:lstStyle/>
          <a:p>
            <a:pPr indent="0" algn="ctr">
              <a:buNone/>
            </a:pPr>
            <a:r>
              <a:rPr lang="ru-RU" sz="48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Ведь главное для нас – вырастить и воспитать здоровую, умную личность! </a:t>
            </a:r>
            <a:endParaRPr lang="ru-RU" sz="4000" dirty="0">
              <a:solidFill>
                <a:schemeClr val="accent1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300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712968" cy="1904424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49564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</TotalTime>
  <Words>233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Georgia</vt:lpstr>
      <vt:lpstr>Times New Roman</vt:lpstr>
      <vt:lpstr>Trebuchet MS</vt:lpstr>
      <vt:lpstr>Wingdings</vt:lpstr>
      <vt:lpstr>Воздушный поток</vt:lpstr>
      <vt:lpstr>                                                                     Подготовил:                                                                             воспитатель                                                                       Великородная Е.И.    г. Невинномысск, 2023 г.   </vt:lpstr>
      <vt:lpstr>Презентация PowerPoint</vt:lpstr>
      <vt:lpstr>Основные элементы двигательного режима:</vt:lpstr>
      <vt:lpstr>Основные элементы двигательного режима:</vt:lpstr>
      <vt:lpstr>Приоритеты двигательной активности в режиме дня:</vt:lpstr>
      <vt:lpstr>Ведь главное для нас – вырастить и воспитать здоровую, умную личность! </vt:lpstr>
      <vt:lpstr>Спасибо за внимание!</vt:lpstr>
    </vt:vector>
  </TitlesOfParts>
  <Company>DNA Project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Марина</cp:lastModifiedBy>
  <cp:revision>10</cp:revision>
  <dcterms:created xsi:type="dcterms:W3CDTF">2023-10-31T16:05:08Z</dcterms:created>
  <dcterms:modified xsi:type="dcterms:W3CDTF">2023-11-14T13:34:54Z</dcterms:modified>
</cp:coreProperties>
</file>