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98" d="100"/>
          <a:sy n="98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12/04/2021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561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Aller</vt:lpstr>
      <vt:lpstr>Aller Bold</vt:lpstr>
      <vt:lpstr>Arial</vt:lpstr>
      <vt:lpstr>Calibri</vt:lpstr>
      <vt:lpstr>Calibri Light</vt:lpstr>
      <vt:lpstr>Lato</vt:lpstr>
      <vt:lpstr>Lato Heavy</vt:lpstr>
      <vt:lpstr>Open Sans</vt:lpstr>
      <vt:lpstr>Roboto</vt:lpstr>
      <vt:lpstr>Roboto Condensed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Марина</cp:lastModifiedBy>
  <cp:revision>555</cp:revision>
  <dcterms:created xsi:type="dcterms:W3CDTF">2016-12-13T02:44:52Z</dcterms:created>
  <dcterms:modified xsi:type="dcterms:W3CDTF">2021-04-12T17:08:18Z</dcterms:modified>
</cp:coreProperties>
</file>