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70" r:id="rId9"/>
    <p:sldId id="271" r:id="rId10"/>
    <p:sldId id="264" r:id="rId11"/>
    <p:sldId id="27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074096" cy="26123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Профессиональная компетентность педагога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4857760"/>
            <a:ext cx="7772400" cy="1509712"/>
          </a:xfrm>
        </p:spPr>
        <p:txBody>
          <a:bodyPr/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заведующей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ГКДОУ «ДС №31 «Сказка»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Широкова И. 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84976" cy="576064"/>
          </a:xfr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Профессиональная компетентность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36912"/>
            <a:ext cx="3096344" cy="13430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интеллектуально-педагогическая компетентность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2635632"/>
            <a:ext cx="3098433" cy="13573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коммуникативная компетентность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78556" y="4571063"/>
            <a:ext cx="2977819" cy="16299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информационная компетентность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581128"/>
            <a:ext cx="2970092" cy="16299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рефлексивная компетентность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527484" y="1691478"/>
            <a:ext cx="226568" cy="831837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48264" y="1691478"/>
            <a:ext cx="226568" cy="831837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653199" y="1691479"/>
            <a:ext cx="113284" cy="267362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292080" y="1691478"/>
            <a:ext cx="113284" cy="267362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latin typeface="+mn-lt"/>
              </a:rPr>
              <a:t>Условия необходимые для реализации личности педагога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4752528"/>
          </a:xfrm>
        </p:spPr>
        <p:txBody>
          <a:bodyPr>
            <a:noAutofit/>
          </a:bodyPr>
          <a:lstStyle/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Дифференцированный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индивидуальный подход в методической работе с педагогами.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Специальное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педагогов внутри ДОУ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(«Школа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молодого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специалиста», «Школа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повышения профессионального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мастерства»,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тренинги).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внедрения инноваций в практику работы детского сада, перехода к инновационному режиму.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Мотивационная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среда для вовлечения педагога в самостоятельную и творческую исследовательскую работу.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педагога. Организация комнаты психологической    разгрузки, тренинги на развитие рефлексии, самосознания, самооценки. Возможность неформального общения в ДОУ, традиции коллектива.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Включение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 в управленческую деятельность. Развитие аналитических способностей, инициативности.</a:t>
            </a:r>
          </a:p>
          <a:p>
            <a:pPr marL="285750" marR="0" lvl="0" indent="-28575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Делегирование 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полномочий с целью повышения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ответственности.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3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268760"/>
            <a:ext cx="7772400" cy="4680520"/>
          </a:xfrm>
        </p:spPr>
        <p:txBody>
          <a:bodyPr/>
          <a:lstStyle/>
          <a:p>
            <a:pPr algn="ctr"/>
            <a:r>
              <a:rPr lang="ru-RU" sz="5000" dirty="0" smtClean="0">
                <a:solidFill>
                  <a:srgbClr val="FFFF00"/>
                </a:solidFill>
                <a:latin typeface="+mn-lt"/>
              </a:rPr>
              <a:t>Не развивающийся педагог никогда </a:t>
            </a:r>
            <a:r>
              <a:rPr lang="ru-RU" sz="5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5000" dirty="0" smtClean="0">
                <a:solidFill>
                  <a:srgbClr val="FFFF00"/>
                </a:solidFill>
                <a:latin typeface="+mn-lt"/>
              </a:rPr>
            </a:br>
            <a:r>
              <a:rPr lang="ru-RU" sz="5000" dirty="0" smtClean="0">
                <a:solidFill>
                  <a:srgbClr val="FFFF00"/>
                </a:solidFill>
                <a:latin typeface="+mn-lt"/>
              </a:rPr>
              <a:t>не </a:t>
            </a:r>
            <a:r>
              <a:rPr lang="ru-RU" sz="5000" dirty="0" smtClean="0">
                <a:solidFill>
                  <a:srgbClr val="FFFF00"/>
                </a:solidFill>
                <a:latin typeface="+mn-lt"/>
              </a:rPr>
              <a:t>воспитает творческую созидательную </a:t>
            </a:r>
            <a:r>
              <a:rPr lang="ru-RU" sz="5000" dirty="0" smtClean="0">
                <a:solidFill>
                  <a:srgbClr val="FFFF00"/>
                </a:solidFill>
                <a:latin typeface="+mn-lt"/>
              </a:rPr>
              <a:t>личность!</a:t>
            </a:r>
            <a:endParaRPr lang="ru-RU" sz="5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126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764704"/>
            <a:ext cx="8424936" cy="5832648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Минтруда России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18.10.2013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544н </a:t>
            </a:r>
          </a:p>
          <a:p>
            <a:pPr algn="just"/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)»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зарегистрировано в Минюсте России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06.12.2013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регистрационный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30550).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24744"/>
            <a:ext cx="8146104" cy="5018900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Профессиональный стандарт педагога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при установлении систем оплаты труда с 1 января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 года.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136904" cy="388843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образования и науки Российской Федерации (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и науки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России) от 17 октября 2013 г. N 1155 г. Москва "Об утверждении федерального государственного образовательного стандарта дошкольного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568952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Проблемы, с которыми могут встретиться педагоги при введении </a:t>
            </a:r>
            <a:r>
              <a:rPr lang="ru-RU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профстандарта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8143056" cy="46434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использовать специальные подходы к обучению и воспитанию, для включения в образовательный процесс любых учеников: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специальными потребностями в образовании;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одарённых учеников;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учеников, для которых русский язык не является родным;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учеников с ограниченными возможностями здоровья и т. д.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 эффективно вовлекать воспитанников в процесс обучения и воспитания, мотивируя их учебно-познавательную деятельность, ставить воспитательные цели, способствующие развитию учеников, независимо от их происхождения, способностей и характера.</a:t>
            </a: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936104"/>
          </a:xfrm>
        </p:spPr>
        <p:txBody>
          <a:bodyPr/>
          <a:lstStyle/>
          <a:p>
            <a:pPr algn="ctr"/>
            <a:r>
              <a:rPr lang="ru-RU" sz="4000" dirty="0">
                <a:ln>
                  <a:noFill/>
                </a:ln>
                <a:solidFill>
                  <a:srgbClr val="FFFF00"/>
                </a:solidFill>
                <a:latin typeface="Constantia"/>
              </a:rPr>
              <a:t>Педагог должен уметь:</a:t>
            </a:r>
            <a:br>
              <a:rPr lang="ru-RU" sz="4000" dirty="0">
                <a:ln>
                  <a:noFill/>
                </a:ln>
                <a:solidFill>
                  <a:srgbClr val="FFFF00"/>
                </a:solidFill>
                <a:latin typeface="Constantia"/>
              </a:rPr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96944" cy="504056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формировать и развивать универсальные учебные действия, образцы и ценности социального поведения,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поведения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мире виртуальной реальности и в социальных сетях,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поликультурного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общения 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толерантность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компетенции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 д.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работать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реализации программ инклюзивного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обучать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русском языке воспитанников , для которых он не является родным;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работать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воспитанниками, имеющими проблемы в развитии.</a:t>
            </a:r>
          </a:p>
        </p:txBody>
      </p:sp>
    </p:spTree>
    <p:extLst>
      <p:ext uri="{BB962C8B-B14F-4D97-AF65-F5344CB8AC3E}">
        <p14:creationId xmlns:p14="http://schemas.microsoft.com/office/powerpoint/2010/main" val="174535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2664296"/>
          </a:xfrm>
        </p:spPr>
        <p:txBody>
          <a:bodyPr/>
          <a:lstStyle/>
          <a:p>
            <a:pPr algn="ctr"/>
            <a:r>
              <a:rPr lang="ru-RU" sz="32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Личностные качества воспитателя, неотделимые от его профессиональных компетенций готовность учить всех </a:t>
            </a:r>
            <a: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без </a:t>
            </a:r>
            <a:r>
              <a:rPr lang="ru-RU" sz="32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исключения детей, </a:t>
            </a:r>
            <a: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вне </a:t>
            </a:r>
            <a:r>
              <a:rPr lang="ru-RU" sz="32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зависимости от их :</a:t>
            </a:r>
            <a:br>
              <a:rPr lang="ru-RU" sz="32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717032"/>
            <a:ext cx="7772400" cy="201622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склонностей,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способностей,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особенностей развития,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ограниченных </a:t>
            </a: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возможностей.</a:t>
            </a:r>
            <a:endParaRPr lang="ru-RU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60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8290120" cy="5040560"/>
          </a:xfrm>
        </p:spPr>
        <p:txBody>
          <a:bodyPr/>
          <a:lstStyle/>
          <a:p>
            <a:pPr algn="ctr"/>
            <a:r>
              <a:rPr lang="ru-RU" sz="450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Понятие «компетентный» определяется как «осведомлённый, авторитетный </a:t>
            </a:r>
            <a:r>
              <a:rPr lang="ru-RU" sz="45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ru-RU" sz="45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ru-RU" sz="45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в </a:t>
            </a:r>
            <a:r>
              <a:rPr lang="ru-RU" sz="450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какой-либо области</a:t>
            </a:r>
            <a:r>
              <a:rPr lang="ru-RU" sz="45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».</a:t>
            </a:r>
            <a:r>
              <a:rPr lang="ru-RU" sz="450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ru-RU" sz="450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12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Понятие «Профессиональной компетентности»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80920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профессиональной компетентностью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понимается совокупность профессиональных и личностных качеств, необходимых для успешной педагогической деятельности.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компетентности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развитие творческой индивидуальности, восприимчивости к педагогическим инновациям, способностей адаптироваться в меняющейся педагогической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580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461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Профессиональная компетентность педагога</vt:lpstr>
      <vt:lpstr> </vt:lpstr>
      <vt:lpstr>Профессиональный стандарт педагога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при установлении систем оплаты труда с 1 января 2017 года.  </vt:lpstr>
      <vt:lpstr>Презентация PowerPoint</vt:lpstr>
      <vt:lpstr>Проблемы, с которыми могут встретиться педагоги при введении профстандарта</vt:lpstr>
      <vt:lpstr>Педагог должен уметь: </vt:lpstr>
      <vt:lpstr>Личностные качества воспитателя, неотделимые от его профессиональных компетенций готовность учить всех  без исключения детей,  вне зависимости от их : </vt:lpstr>
      <vt:lpstr>Понятие «компетентный» определяется как «осведомлённый, авторитетный  в какой-либо области». </vt:lpstr>
      <vt:lpstr>Понятие «Профессиональной компетентности»</vt:lpstr>
      <vt:lpstr>Профессиональная компетентность</vt:lpstr>
      <vt:lpstr>Условия необходимые для реализации личности педагога</vt:lpstr>
      <vt:lpstr>Не развивающийся педагог никогда  не воспитает творческую созидательную личность!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педагога</dc:title>
  <dc:creator>user</dc:creator>
  <cp:lastModifiedBy>Metodist</cp:lastModifiedBy>
  <cp:revision>17</cp:revision>
  <dcterms:created xsi:type="dcterms:W3CDTF">2016-10-21T12:53:02Z</dcterms:created>
  <dcterms:modified xsi:type="dcterms:W3CDTF">2016-10-24T13:12:49Z</dcterms:modified>
</cp:coreProperties>
</file>