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6" r:id="rId5"/>
    <p:sldId id="277" r:id="rId6"/>
    <p:sldId id="260" r:id="rId7"/>
    <p:sldId id="262" r:id="rId8"/>
    <p:sldId id="263" r:id="rId9"/>
    <p:sldId id="266" r:id="rId10"/>
    <p:sldId id="268" r:id="rId11"/>
    <p:sldId id="269" r:id="rId12"/>
    <p:sldId id="270" r:id="rId13"/>
    <p:sldId id="274" r:id="rId14"/>
    <p:sldId id="264" r:id="rId15"/>
    <p:sldId id="275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81"/>
    <a:srgbClr val="00FF99"/>
    <a:srgbClr val="71FFC6"/>
    <a:srgbClr val="FF7575"/>
    <a:srgbClr val="FFCCCC"/>
    <a:srgbClr val="FF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wallpaper_1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 userDrawn="1"/>
        </p:nvSpPr>
        <p:spPr>
          <a:xfrm>
            <a:off x="1214414" y="3929066"/>
            <a:ext cx="4857784" cy="1857388"/>
          </a:xfrm>
          <a:prstGeom prst="wedgeRoundRectCallout">
            <a:avLst>
              <a:gd name="adj1" fmla="val 59428"/>
              <a:gd name="adj2" fmla="val 11902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-облако 7"/>
          <p:cNvSpPr/>
          <p:nvPr userDrawn="1"/>
        </p:nvSpPr>
        <p:spPr>
          <a:xfrm>
            <a:off x="928662" y="857232"/>
            <a:ext cx="7215238" cy="2357454"/>
          </a:xfrm>
          <a:prstGeom prst="cloudCallout">
            <a:avLst>
              <a:gd name="adj1" fmla="val 28779"/>
              <a:gd name="adj2" fmla="val 67110"/>
            </a:avLst>
          </a:prstGeom>
          <a:solidFill>
            <a:srgbClr val="FFCCCC"/>
          </a:solidFill>
          <a:ln>
            <a:solidFill>
              <a:srgbClr val="FF7575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0017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1438" y="71438"/>
            <a:ext cx="9001156" cy="6715148"/>
          </a:xfrm>
          <a:prstGeom prst="rect">
            <a:avLst/>
          </a:prstGeom>
          <a:noFill/>
          <a:ln w="57150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428596" y="357166"/>
            <a:ext cx="8286808" cy="11430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ED727-27CD-4E07-8BCC-54F7ACA67BF1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14282" y="214290"/>
            <a:ext cx="8715436" cy="6500858"/>
          </a:xfrm>
          <a:prstGeom prst="rect">
            <a:avLst/>
          </a:prstGeom>
          <a:noFill/>
          <a:ln w="76200">
            <a:solidFill>
              <a:srgbClr val="FF818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1"/>
            <a:ext cx="7772400" cy="57606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казенное дошкольное образовательное учреждение «Детский сад № 31 «Сказка»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4869160"/>
            <a:ext cx="3024336" cy="648072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Провел: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Великородная Е.И.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5372" y="980728"/>
            <a:ext cx="698477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педагогов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«Техника оригами как средство развития детского художественного творчества детей»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7"/>
            <a:ext cx="8352928" cy="8640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денег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51" y="2354732"/>
            <a:ext cx="4297373" cy="287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354732"/>
            <a:ext cx="3832623" cy="287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383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79"/>
            <a:ext cx="8229600" cy="7920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Модульное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81501"/>
            <a:ext cx="3093098" cy="275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98244"/>
            <a:ext cx="3632920" cy="272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09120"/>
            <a:ext cx="3431040" cy="191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009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по модульному оригами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«Нарцисс»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18" y="1700808"/>
            <a:ext cx="6564963" cy="437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006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36" y="274252"/>
            <a:ext cx="8572500" cy="642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247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280920" cy="354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378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3" t="35007" r="35920" b="35007"/>
          <a:stretch/>
        </p:blipFill>
        <p:spPr bwMode="auto">
          <a:xfrm>
            <a:off x="315824" y="351950"/>
            <a:ext cx="2674249" cy="253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https://hobby-up.ru/wp-content/uploads/2018/03/Nartsiss-v-tehnike-modulnoe-origami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4" t="33852" r="33936" b="30274"/>
          <a:stretch/>
        </p:blipFill>
        <p:spPr bwMode="auto">
          <a:xfrm>
            <a:off x="3410706" y="351950"/>
            <a:ext cx="265393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1" t="31320" r="33410" b="24999"/>
          <a:stretch/>
        </p:blipFill>
        <p:spPr bwMode="auto">
          <a:xfrm>
            <a:off x="6300192" y="351950"/>
            <a:ext cx="249224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0" t="21551" r="31090" b="24640"/>
          <a:stretch/>
        </p:blipFill>
        <p:spPr bwMode="auto">
          <a:xfrm>
            <a:off x="755576" y="3346301"/>
            <a:ext cx="2952183" cy="292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4" t="19316" r="30263" b="26454"/>
          <a:stretch/>
        </p:blipFill>
        <p:spPr bwMode="auto">
          <a:xfrm>
            <a:off x="5087127" y="3346301"/>
            <a:ext cx="3002681" cy="285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2843808" y="396476"/>
            <a:ext cx="720080" cy="36710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22" y="351950"/>
            <a:ext cx="7493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36541"/>
            <a:ext cx="7493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84833"/>
            <a:ext cx="7493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46301"/>
            <a:ext cx="7493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48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Всё–таки оригами прежде всего – искусство,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призванное дарить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людям радость.</a:t>
            </a:r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/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b="1" dirty="0" smtClean="0"/>
              <a:t>Спасибо </a:t>
            </a:r>
            <a:r>
              <a:rPr lang="ru-RU" b="1" dirty="0"/>
              <a:t>за внимание</a:t>
            </a:r>
            <a:r>
              <a:rPr lang="ru-RU" b="1" dirty="0" smtClean="0"/>
              <a:t>!</a:t>
            </a:r>
            <a:endParaRPr lang="ru-RU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13977"/>
            <a:ext cx="4680520" cy="398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058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5212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мастер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мотивацию педагогов к овладению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техникой оригами и использованию её в работе с детьми.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оригами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развития детского художественного творчества детей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педагогов с приемами выполнения поделок в технике оригами;</a:t>
            </a:r>
          </a:p>
          <a:p>
            <a:pPr lvl="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плодотворной работы участников мастер-класса.</a:t>
            </a:r>
          </a:p>
          <a:p>
            <a:pPr lvl="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рефлексию мастер-класса.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136904" cy="604867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 - это самобытное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сгибания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листа бумаги.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dirty="0" smtClean="0"/>
          </a:p>
          <a:p>
            <a:pPr marL="0" indent="0" algn="r"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 оригами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начинать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41591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3024336" cy="266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09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561975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4868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оригами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Акира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Йошидзава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создавший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из обычного листа бумаги</a:t>
            </a:r>
          </a:p>
        </p:txBody>
      </p:sp>
    </p:spTree>
    <p:extLst>
      <p:ext uri="{BB962C8B-B14F-4D97-AF65-F5344CB8AC3E}">
        <p14:creationId xmlns:p14="http://schemas.microsoft.com/office/powerpoint/2010/main" val="2389668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2089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Сергей и Елена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Афонькины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увлеклись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складыванием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фигурок из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бумаги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в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 80-х годов ХХ века. </a:t>
            </a:r>
          </a:p>
        </p:txBody>
      </p:sp>
      <p:sp>
        <p:nvSpPr>
          <p:cNvPr id="3" name="AutoShape 2" descr="https://cdn1.ozone.ru/multimedia/10116645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3350216" cy="461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https://d2j6dbq0eux0bg.cloudfront.net/images/15551150/251525576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267374" cy="459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607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80120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дошкольном образовательном процессе конструирование из бумаги один из видов детской деятельности.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традиционная техника складывания бумажных фигурок.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8" y="1879979"/>
            <a:ext cx="2805645" cy="172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54" y="3993183"/>
            <a:ext cx="2584399" cy="193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8" y="3933056"/>
            <a:ext cx="2721838" cy="204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820" y="1875411"/>
            <a:ext cx="2392869" cy="179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11" y="1875411"/>
            <a:ext cx="252028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4337" r="4289" b="2788"/>
          <a:stretch/>
        </p:blipFill>
        <p:spPr bwMode="auto">
          <a:xfrm>
            <a:off x="3451411" y="4001137"/>
            <a:ext cx="2448271" cy="190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28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учебных занятий.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5 лет основаны на одной базовой форме –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«треугольнике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5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лет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формы: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«треугольник»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двойной треугольник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«конверт»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«воздушный змей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– 7 лет доступны более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формы: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«рыба»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«двойной квадрат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научить детей складывать базовые формы. </a:t>
            </a:r>
            <a:endParaRPr lang="ru-RU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складывать – залог успеха в достижении результата.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933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56204"/>
            <a:ext cx="8229600" cy="76143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и техники оригами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Паттерн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(англ.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crease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pattern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развёртка)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Простое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                                 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9"/>
          <a:stretch/>
        </p:blipFill>
        <p:spPr bwMode="auto">
          <a:xfrm>
            <a:off x="5073715" y="3238140"/>
            <a:ext cx="3672408" cy="239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6" b="10136"/>
          <a:stretch/>
        </p:blipFill>
        <p:spPr bwMode="auto">
          <a:xfrm>
            <a:off x="827584" y="4437112"/>
            <a:ext cx="3902075" cy="19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10" y="2204864"/>
            <a:ext cx="4316918" cy="208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408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5832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Мокрое 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складывание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399417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81190" y="3861048"/>
            <a:ext cx="43911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Кусудама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(яп.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薬玉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букв. «лекарственный шар») </a:t>
            </a:r>
            <a:endParaRPr lang="ru-RU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92" y="3290645"/>
            <a:ext cx="3733542" cy="280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7468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196</Words>
  <Application>Microsoft Office PowerPoint</Application>
  <PresentationFormat>Экран (4:3)</PresentationFormat>
  <Paragraphs>68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Государственное казенное дошкольное образовательное учреждение «Детский сад № 31 «Сказка»</vt:lpstr>
      <vt:lpstr>Цель мастер-класса: повысить мотивацию педагогов к овладению техникой оригами и использованию её в работе с детьми. </vt:lpstr>
      <vt:lpstr>Презентация PowerPoint</vt:lpstr>
      <vt:lpstr>Презентация PowerPoint</vt:lpstr>
      <vt:lpstr>Презентация PowerPoint</vt:lpstr>
      <vt:lpstr>В дошкольном образовательном процессе конструирование из бумаги один из видов детской деятельности.  Оригами – традиционная техника складывания бумажных фигурок. </vt:lpstr>
      <vt:lpstr> Представление системы учебных занятий. </vt:lpstr>
      <vt:lpstr>Виды и техники оригами </vt:lpstr>
      <vt:lpstr>Презентация PowerPoint</vt:lpstr>
      <vt:lpstr>Презентация PowerPoint</vt:lpstr>
      <vt:lpstr>Презентация PowerPoint</vt:lpstr>
      <vt:lpstr>Мастер – класс по модульному оригами «Нарцисс»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Corowina</dc:creator>
  <cp:lastModifiedBy>Марина</cp:lastModifiedBy>
  <cp:revision>26</cp:revision>
  <dcterms:created xsi:type="dcterms:W3CDTF">2013-02-09T17:45:17Z</dcterms:created>
  <dcterms:modified xsi:type="dcterms:W3CDTF">2023-01-16T15:32:43Z</dcterms:modified>
</cp:coreProperties>
</file>