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9" r:id="rId3"/>
    <p:sldId id="296" r:id="rId4"/>
    <p:sldId id="297" r:id="rId5"/>
    <p:sldId id="298" r:id="rId6"/>
    <p:sldId id="299" r:id="rId7"/>
    <p:sldId id="305" r:id="rId8"/>
    <p:sldId id="304" r:id="rId9"/>
    <p:sldId id="303" r:id="rId10"/>
    <p:sldId id="308" r:id="rId11"/>
    <p:sldId id="307" r:id="rId12"/>
    <p:sldId id="306" r:id="rId13"/>
    <p:sldId id="302" r:id="rId14"/>
    <p:sldId id="300" r:id="rId15"/>
    <p:sldId id="310" r:id="rId16"/>
    <p:sldId id="301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316" r:id="rId26"/>
    <p:sldId id="311" r:id="rId27"/>
    <p:sldId id="312" r:id="rId28"/>
    <p:sldId id="313" r:id="rId29"/>
    <p:sldId id="265" r:id="rId30"/>
    <p:sldId id="268" r:id="rId31"/>
    <p:sldId id="269" r:id="rId32"/>
    <p:sldId id="270" r:id="rId33"/>
    <p:sldId id="271" r:id="rId34"/>
    <p:sldId id="272" r:id="rId35"/>
    <p:sldId id="314" r:id="rId36"/>
    <p:sldId id="283" r:id="rId37"/>
    <p:sldId id="274" r:id="rId38"/>
    <p:sldId id="284" r:id="rId39"/>
    <p:sldId id="273" r:id="rId40"/>
    <p:sldId id="285" r:id="rId41"/>
    <p:sldId id="275" r:id="rId42"/>
    <p:sldId id="286" r:id="rId43"/>
    <p:sldId id="276" r:id="rId44"/>
    <p:sldId id="282" r:id="rId45"/>
    <p:sldId id="277" r:id="rId46"/>
    <p:sldId id="287" r:id="rId47"/>
    <p:sldId id="278" r:id="rId48"/>
    <p:sldId id="281" r:id="rId49"/>
    <p:sldId id="279" r:id="rId50"/>
    <p:sldId id="288" r:id="rId51"/>
    <p:sldId id="280" r:id="rId52"/>
    <p:sldId id="289" r:id="rId53"/>
    <p:sldId id="291" r:id="rId54"/>
    <p:sldId id="290" r:id="rId55"/>
    <p:sldId id="292" r:id="rId56"/>
    <p:sldId id="293" r:id="rId57"/>
    <p:sldId id="294" r:id="rId58"/>
    <p:sldId id="295" r:id="rId59"/>
    <p:sldId id="31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2455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620688"/>
            <a:ext cx="8183880" cy="418795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спорте, знаю все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908720"/>
            <a:ext cx="633670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66" y="1124744"/>
            <a:ext cx="6243311" cy="43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65069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4" y="980728"/>
            <a:ext cx="644910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92" y="980728"/>
            <a:ext cx="681297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79" cy="5708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5776" y="227687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Эстафета 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"/>
              <a:ea typeface="Times New Roman"/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«Кто быстрее»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79" cy="5708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2060848"/>
            <a:ext cx="6624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Игра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«Четвёртый лишний»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се о мяче\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2" r="58664" b="35835"/>
          <a:stretch/>
        </p:blipFill>
        <p:spPr bwMode="auto">
          <a:xfrm>
            <a:off x="2250488" y="1083670"/>
            <a:ext cx="2747963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G:\все о мяче\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7" t="-189" r="419" b="69795"/>
          <a:stretch/>
        </p:blipFill>
        <p:spPr bwMode="auto">
          <a:xfrm>
            <a:off x="6228184" y="1083670"/>
            <a:ext cx="2592288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G:\все о мяче\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1" t="63789" r="36743" b="189"/>
          <a:stretch/>
        </p:blipFill>
        <p:spPr bwMode="auto">
          <a:xfrm>
            <a:off x="539552" y="3131163"/>
            <a:ext cx="2039639" cy="3206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все о мяче\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0" t="-189" r="32569" b="69795"/>
          <a:stretch/>
        </p:blipFill>
        <p:spPr bwMode="auto">
          <a:xfrm>
            <a:off x="4326947" y="3197360"/>
            <a:ext cx="2637088" cy="315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9606" y="692696"/>
            <a:ext cx="4477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          Игра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«Четвёртый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лишний»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32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пить кроссовки для девочки &quot; Онлайн порно виде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4399"/>
          <a:stretch/>
        </p:blipFill>
        <p:spPr bwMode="auto">
          <a:xfrm>
            <a:off x="989027" y="548680"/>
            <a:ext cx="2989482" cy="2717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Спортзона - Ролики Powerslide Barbie Lil Girl. Киев - Спортзона - интернет магазин спортивных товар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240360" cy="230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онник Валенки приснились, к чему снятся Валенки во сне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27" y="3554359"/>
            <a:ext cx="2736304" cy="282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r="2593" b="7810"/>
          <a:stretch/>
        </p:blipFill>
        <p:spPr bwMode="auto">
          <a:xfrm>
            <a:off x="5302484" y="3769375"/>
            <a:ext cx="2869916" cy="2582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щина с арбалетом; Спор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85" y="404664"/>
            <a:ext cx="2752505" cy="385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12.proshkolu.ru/content/media/pic/std/5000000/4306000/4305425-1ef6f6a6d8f799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7"/>
            <a:ext cx="2376264" cy="31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ский Дартс K09 на магните Детский мир, игрушки. Для улицы, спорт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8" y="633563"/>
            <a:ext cx="2850058" cy="25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ushistik: &quot;Итоги конкурса &quot;Биатлон в лицах&quot;!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735575" cy="371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6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79" cy="5708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060849"/>
            <a:ext cx="70567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/>
              <a:ea typeface="Times New Roman"/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«Интеллектуальная разминка»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portelita.ru/img/gg4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Torneo с неопреновым покрытием 2x1 кг (A-928P) отзывы, обсуждения, форум Hotline.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14" y="3645024"/>
            <a:ext cx="2717718" cy="239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портивный инвентарь и аксессуары / Галерея / Бодибилдинг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5365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яч - попрыгунчик Барби 50 см, Сравнение цен, отзывы в магазинах Москвы и облас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280831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калка 3м резин. с п/м руч. цветная 5мм У704 00221 - &quot;Sporty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11384" r="3191" b="4045"/>
          <a:stretch/>
        </p:blipFill>
        <p:spPr bwMode="auto">
          <a:xfrm>
            <a:off x="1115616" y="692696"/>
            <a:ext cx="316835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Набор хоккейный детский - Оборудование для зала - Каталог Детское спортивно-игровое оборудовани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3176" r="2703" b="9796"/>
          <a:stretch/>
        </p:blipFill>
        <p:spPr bwMode="auto">
          <a:xfrm>
            <a:off x="4860032" y="709841"/>
            <a:ext cx="3096344" cy="2575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WH-18A1 Свисток Спортивные игры, оборудование Aleim-sport Грузоблочные машины, грузоблочные тренажеры, силовые тренажёры на своб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2080" r="4100" b="5410"/>
          <a:stretch/>
        </p:blipFill>
        <p:spPr bwMode="auto">
          <a:xfrm>
            <a:off x="794384" y="3428999"/>
            <a:ext cx="3201551" cy="280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Ведро,грабли,лопатки (27см) 201, Код товара 1487, Артикул 201 - лето - 100 ИГРУШЕК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0" r="4819" b="9939"/>
          <a:stretch/>
        </p:blipFill>
        <p:spPr bwMode="auto">
          <a:xfrm>
            <a:off x="4660490" y="3759239"/>
            <a:ext cx="3295886" cy="2694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0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ота 30 - ПОДАРКИ ТУТ - розничный магазин наград, подарков, сувениров, кубки, медал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0130"/>
            <a:ext cx="21602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смотр изображения 3198453 Сервис публикации и хранения из…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r="25581"/>
          <a:stretch/>
        </p:blipFill>
        <p:spPr bwMode="auto">
          <a:xfrm>
            <a:off x="6372200" y="1814106"/>
            <a:ext cx="2272401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граем дальше: 60% скидка на полезно-развлекательные занятия для детей от 4 до 10 лет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4" y="692696"/>
            <a:ext cx="2242820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даль с лентой - Магазин 'Ягуар' г.Камышин Волгоградской обл. - Товары для спорта и отдыха, охоты и рыбал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3"/>
          <a:stretch/>
        </p:blipFill>
        <p:spPr bwMode="auto">
          <a:xfrm>
            <a:off x="3224212" y="4108131"/>
            <a:ext cx="2739694" cy="224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8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plastic.ru - ласты для плавания купить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80" y="858836"/>
            <a:ext cx="2540719" cy="22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ary Fisher Astro boys (2006) - купить велосипед Gary Fisher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4446" r="11888" b="14419"/>
          <a:stretch/>
        </p:blipFill>
        <p:spPr bwMode="auto">
          <a:xfrm>
            <a:off x="2699792" y="3284984"/>
            <a:ext cx="3312368" cy="274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Лодки, Матрацы и Аксессуары - kiev-club.com.u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2069"/>
          <a:stretch/>
        </p:blipFill>
        <p:spPr bwMode="auto">
          <a:xfrm>
            <a:off x="736418" y="1674530"/>
            <a:ext cx="2123966" cy="2788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к сделать лыжные палки своими руками?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1449" b="3178"/>
          <a:stretch/>
        </p:blipFill>
        <p:spPr bwMode="auto">
          <a:xfrm>
            <a:off x="6012160" y="1692599"/>
            <a:ext cx="2736304" cy="37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иор Ковров купить в Нижнем Новгород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12121"/>
          <a:stretch/>
        </p:blipFill>
        <p:spPr bwMode="auto">
          <a:xfrm>
            <a:off x="3433444" y="699134"/>
            <a:ext cx="2938755" cy="2441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Снегокат детский 202 с высокой рамой / Санки Санки и снегокаты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6897" b="8375"/>
          <a:stretch/>
        </p:blipFill>
        <p:spPr bwMode="auto">
          <a:xfrm>
            <a:off x="3059832" y="4149080"/>
            <a:ext cx="2952328" cy="2059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Боровичи - форум * Просмотр темы - продам новую клюшку с шайбой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10681"/>
          <a:stretch/>
        </p:blipFill>
        <p:spPr bwMode="auto">
          <a:xfrm>
            <a:off x="6256438" y="1920051"/>
            <a:ext cx="2492026" cy="3258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Самокаты -Самокаты для детей от 4 до 8 лет, самокаты для детей, электрический самокат, где купить самокат -интернет-магази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677869" cy="315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0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919390" cy="5706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955305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 </a:t>
            </a:r>
          </a:p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«Самый внимательный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7970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0879" cy="5708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2204864"/>
            <a:ext cx="5814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Конкурс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Arial"/>
              <a:ea typeface="Times New Roman"/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«Темная лошадка»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4130"/>
            <a:ext cx="7920879" cy="5708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2564904"/>
            <a:ext cx="401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Разминка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1063"/>
            <a:ext cx="7920879" cy="5708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2060848"/>
            <a:ext cx="7056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Конкурс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«Узнай вид спорта по пиктограмме»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Swimmer Silhouette Stock Vector Illustration And Royalty Free Swimmer Silhouette Clipar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884" r="73149" b="71704"/>
          <a:stretch/>
        </p:blipFill>
        <p:spPr bwMode="auto">
          <a:xfrm>
            <a:off x="6876256" y="3861048"/>
            <a:ext cx="1152128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63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8720"/>
            <a:ext cx="400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Узнай вид спорта по пиктограмме</a:t>
            </a:r>
            <a:endParaRPr lang="ru-RU" dirty="0"/>
          </a:p>
        </p:txBody>
      </p:sp>
      <p:pic>
        <p:nvPicPr>
          <p:cNvPr id="3" name="Рисунок 2" descr="Swimmer Silhouette Stock Vector Illustration And Royalty Free Swimmer Silhouette Clipa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884" r="73149" b="71704"/>
          <a:stretch/>
        </p:blipFill>
        <p:spPr bwMode="auto">
          <a:xfrm>
            <a:off x="2339752" y="1700808"/>
            <a:ext cx="4752528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9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5616624" cy="48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ртивный Stock Illustrations, Cliparts And Royalty Free спортивный Vector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2" t="67054" r="34012" b="4836"/>
          <a:stretch/>
        </p:blipFill>
        <p:spPr bwMode="auto">
          <a:xfrm>
            <a:off x="2411760" y="1556792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5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35684" r="48619" b="35840"/>
          <a:stretch/>
        </p:blipFill>
        <p:spPr bwMode="auto">
          <a:xfrm>
            <a:off x="2699792" y="1484784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93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9" t="3037" r="25318" b="71933"/>
          <a:stretch/>
        </p:blipFill>
        <p:spPr bwMode="auto">
          <a:xfrm>
            <a:off x="2483768" y="1628800"/>
            <a:ext cx="46085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78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3" t="3037" r="925" b="74291"/>
          <a:stretch/>
        </p:blipFill>
        <p:spPr bwMode="auto">
          <a:xfrm>
            <a:off x="2411760" y="1628800"/>
            <a:ext cx="43204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20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9" t="35684" r="26633" b="35840"/>
          <a:stretch/>
        </p:blipFill>
        <p:spPr bwMode="auto">
          <a:xfrm>
            <a:off x="2699792" y="1268760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20879" cy="5708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3" y="2564904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ЗАГАДКИ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67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46142" cy="53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619199"/>
            <a:ext cx="7272808" cy="5457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73" y="1412776"/>
            <a:ext cx="5550144" cy="352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29965" cy="52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15902"/>
            <a:ext cx="7056784" cy="51893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t="56607" r="18465"/>
          <a:stretch/>
        </p:blipFill>
        <p:spPr bwMode="auto">
          <a:xfrm>
            <a:off x="3059832" y="1412775"/>
            <a:ext cx="5078811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3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0" y="548680"/>
            <a:ext cx="8120720" cy="5852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2" y="980728"/>
            <a:ext cx="650533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9462"/>
            <a:ext cx="7200800" cy="54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912768" cy="500366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56612" r="17159" b="-949"/>
          <a:stretch/>
        </p:blipFill>
        <p:spPr bwMode="auto">
          <a:xfrm>
            <a:off x="2843808" y="1412776"/>
            <a:ext cx="5616624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44816" cy="55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1" y="908720"/>
            <a:ext cx="7639387" cy="518457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49932" r="10218" b="-492"/>
          <a:stretch/>
        </p:blipFill>
        <p:spPr bwMode="auto">
          <a:xfrm>
            <a:off x="2483768" y="1466754"/>
            <a:ext cx="5832648" cy="4626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66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29294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982792" cy="532859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48580" r="-596" b="1976"/>
          <a:stretch/>
        </p:blipFill>
        <p:spPr bwMode="auto">
          <a:xfrm>
            <a:off x="2411760" y="1052736"/>
            <a:ext cx="518457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30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44085" cy="54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692696"/>
            <a:ext cx="6814824" cy="511256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t="40749" r="10005" b="1"/>
          <a:stretch/>
        </p:blipFill>
        <p:spPr bwMode="auto">
          <a:xfrm>
            <a:off x="3179802" y="1340768"/>
            <a:ext cx="500350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1181100"/>
            <a:ext cx="59912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565165"/>
            <a:ext cx="7128792" cy="5096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56566"/>
            <a:ext cx="4968552" cy="47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0" y="548680"/>
            <a:ext cx="8120720" cy="5852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96" y="753660"/>
            <a:ext cx="5267628" cy="5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508165" cy="56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7033"/>
            <a:ext cx="7007050" cy="525807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38424" r="16291" b="1744"/>
          <a:stretch/>
        </p:blipFill>
        <p:spPr bwMode="auto">
          <a:xfrm>
            <a:off x="2633472" y="1201089"/>
            <a:ext cx="5400600" cy="4754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4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16093" cy="5489978"/>
          </a:xfrm>
          <a:prstGeom prst="rect">
            <a:avLst/>
          </a:prstGeom>
        </p:spPr>
      </p:pic>
      <p:sp>
        <p:nvSpPr>
          <p:cNvPr id="3" name="AutoShape 2" descr="C:\Users\%D0%A1%D0%B0%D1%88%D0%B0\Desktop\%D0%9A%D0%B0%D1%80%D1%82%D0%B8%D0%BD%D0%BA%D0%B8\s600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884045" cy="51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1046"/>
            <a:ext cx="7056784" cy="52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100069" cy="5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28061" cy="52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740029" cy="50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546125" cy="49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2204864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Times New Roman"/>
              </a:rPr>
              <a:t>молодцы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G:\все о мяче\4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1" t="63789" r="36743" b="189"/>
          <a:stretch/>
        </p:blipFill>
        <p:spPr bwMode="auto">
          <a:xfrm>
            <a:off x="6372200" y="3645024"/>
            <a:ext cx="1656184" cy="2594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41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3960440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140968"/>
            <a:ext cx="424847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5031184" cy="5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60978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79" cy="5708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1037"/>
            <a:ext cx="5932648" cy="59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289</TotalTime>
  <Words>47</Words>
  <Application>Microsoft Office PowerPoint</Application>
  <PresentationFormat>Экран (4:3)</PresentationFormat>
  <Paragraphs>20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5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«Знатоки спорта».</dc:title>
  <dc:creator>user</dc:creator>
  <cp:lastModifiedBy>Gaming-PC</cp:lastModifiedBy>
  <cp:revision>30</cp:revision>
  <dcterms:created xsi:type="dcterms:W3CDTF">2015-03-11T02:48:19Z</dcterms:created>
  <dcterms:modified xsi:type="dcterms:W3CDTF">2023-03-27T17:43:49Z</dcterms:modified>
</cp:coreProperties>
</file>