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84" r:id="rId16"/>
    <p:sldId id="273" r:id="rId17"/>
    <p:sldId id="274" r:id="rId18"/>
    <p:sldId id="275" r:id="rId19"/>
    <p:sldId id="276" r:id="rId20"/>
    <p:sldId id="277" r:id="rId21"/>
    <p:sldId id="285" r:id="rId22"/>
    <p:sldId id="279" r:id="rId23"/>
    <p:sldId id="270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D7776-9A4D-9F59-A913-4F18676D7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AABE28-9824-50D5-FF5A-EEEFB4465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EB8AA-65DF-652D-13F6-A8228F2E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E00EC-48F6-9D1D-F191-65964420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28DD9B-BDA8-766B-279A-CCB906D4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6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0B5E3-0922-E1CC-A182-19CB78E6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7BA6DC-DC80-0505-50A1-EBEC5664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EAF46-4F3F-6BE0-9745-9A76A667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EC5B66-2A2A-56BB-F2D3-C36699EE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ACD80-A551-743E-3DCA-0D9E0CCC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4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B3EDC5-C1E0-4F67-AF90-BD62C8950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349F1B-3AD8-3896-59B9-24868BAFF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75D1B-39F7-FDEA-6938-6B8083B1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820CE-B39B-EC94-0A36-3465DEAB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5571EC-3480-17E9-ABB2-BB7A14B6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2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D4B09-6A52-1DBC-D11B-082204D9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61BD5-9FB3-56EE-50E4-118F8F38F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7516-3DB5-E839-1864-68EFCBCF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9ED59-ACB2-6055-34E3-AEDC151A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718230-A263-8B47-5633-45E422A0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8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F3317-528B-EAE7-3FBC-2B9D1850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71BE4C-9D25-7C07-D777-FBA43A7A1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60A84-3980-B01E-C3CA-005D180A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D089-7467-6D09-7173-2CFF0555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15BC8-0ACB-3990-D220-CE49E512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5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CA2BB-CC76-ED71-BCD2-4F5CF0C2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E0410-E331-3B47-6879-B5119A6C5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CB2491-22DA-BCFB-012E-7B28F5A74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49296F-4157-1D1A-CBCA-43C18770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F2C649-3D79-C0C1-F099-D4D5B1DC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6B059-9AF0-9247-B4C9-A320DD5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1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7BC6E-5D20-7132-DAE8-B8637571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5118ED-ABD8-6DB7-25CA-44E4C74A6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39300-D37B-2F96-0D8B-9FB26932E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670A5-E278-E22C-9539-9E3311E35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A48DAA-8A92-8C91-13EE-1CC8A4A78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B2B4B5-2C69-3C79-0877-4D30D46B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9EE99B-1927-EF8B-AA72-2C0EFB05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A5588A-C16F-8A8C-E7C9-B947F318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5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4E168-1DC3-D388-C600-F0E00901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74EB58-BA20-B9EF-9570-AF0762E9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5B1963-A973-EDC0-C78D-45B7A616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1CE0A4-44AD-1CE9-BBB7-684B62B0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7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378805-A7F4-B76F-5E17-28060FC7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106C6C-3E42-9F6A-D30D-9DD14322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0389ED-C241-88E2-5186-7D0412B5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4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BDF6F-81CE-E460-9103-1270960E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37096D-848B-0107-6DD7-4E6244B3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65B0DC-9FE9-79C4-B217-259786F37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2D41C1-FDDD-87E4-6EB7-3AD8DAF2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736062-4B19-C80E-911D-16A40E7D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98DA06-C2AD-F858-4DA8-1C09CBF5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6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1008B-650A-506D-C904-6B3E5A85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BDC9B7-532E-3B6B-25C2-D181FF7E3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EBEFD4-A85D-A7D1-D86A-6AE107A5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7305C-1D54-4D58-FF85-DCD27E5E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D935AD-01EF-5EF4-5DB5-15FA785C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3D5DB-5B1B-1B28-C70D-4628C8D5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2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FF736-ACB4-0341-F23E-6792D430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C10F01-B40B-E3DB-89C2-8A4AC1757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09993-06E8-6612-FFEF-8BB84EBF0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325CC-0D2B-416F-9EF9-0245B3AB2E5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9E036-AF97-E476-89FB-39DD01B3D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DC5EE0-E762-6255-542D-7C5570B8E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FB04-9D50-4FB3-9893-BC6BB2A33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92ED7-DD18-AE07-DF3B-639E2A3A4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133" y="1552755"/>
            <a:ext cx="6596245" cy="4411479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ГКДОУ «ДС №31 «Сказка»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7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семинара-практикума «Продолжать развитие творческого потенциала личности дошкольника через организацию работы по художественно-эстетическому развитию», тема: «Художественно – эстетическое направление развития ребенка как одно из направлений реализации   ФГОС ДО и условие создания психологического здоровья».</a:t>
            </a:r>
            <a:br>
              <a:rPr lang="ru-RU" sz="27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E4A404-A568-268B-EFF4-BD2D871F6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6607" y="4722406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Мальченко А.В.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1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2A9259-8F2D-32D8-5B00-753B99D5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42" y="569343"/>
            <a:ext cx="7174001" cy="56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4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D5ABDD-3521-DA7A-183B-9BF5FEEC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81" y="738272"/>
            <a:ext cx="7378861" cy="53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0BBFB5-DE70-20C2-4BCE-4BA9733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50" y="905774"/>
            <a:ext cx="7183455" cy="51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A69692-B98A-EFF0-0F7B-A7F5D3F5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0" y="616574"/>
            <a:ext cx="8417464" cy="56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8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9321A-4F2D-E549-3D80-8C232E0A0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04" y="793419"/>
            <a:ext cx="7477185" cy="53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7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4287" y="669870"/>
            <a:ext cx="8844248" cy="615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листьев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набрызг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тиснение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нетрадиционную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положительному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эмоциональному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творческую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психологических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непринуждённости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содействуют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плохим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неповторима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присутствует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необычную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ощущают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незабываемые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судить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настроении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радует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огорчает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1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B2B75B-3FF6-3B68-64B3-F4121CB7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73" y="590695"/>
            <a:ext cx="7568241" cy="5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079B-A823-E654-6001-28832C8F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59" y="672646"/>
            <a:ext cx="7349705" cy="55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4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0FF380-CD5D-1936-CC56-724ED2BA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41" y="579912"/>
            <a:ext cx="7596996" cy="56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269E74-C8A3-CC66-C6E2-F9E52D21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23" y="616574"/>
            <a:ext cx="7499231" cy="56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D5B70B-CCF2-D24F-A6B7-976D4BCC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2" y="456986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14C160-4EA1-6C4A-E5AB-FF63B283D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41" y="579912"/>
            <a:ext cx="7596996" cy="56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9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14EC7-814F-912E-4D23-F7B1E723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44" y="660785"/>
            <a:ext cx="7381336" cy="55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1980D1-73EC-4BAB-1661-2BE358BC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43" y="503284"/>
            <a:ext cx="7801337" cy="58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5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A984A-0D99-62EC-7F79-16A03EEBEE30}"/>
              </a:ext>
            </a:extLst>
          </p:cNvPr>
          <p:cNvSpPr txBox="1"/>
          <p:nvPr/>
        </p:nvSpPr>
        <p:spPr>
          <a:xfrm>
            <a:off x="3165894" y="818984"/>
            <a:ext cx="8747185" cy="512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en-US" sz="8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рисованием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аппликацией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лепкой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доказано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sz="8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эстетических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4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A984A-0D99-62EC-7F79-16A03EEBEE30}"/>
              </a:ext>
            </a:extLst>
          </p:cNvPr>
          <p:cNvSpPr txBox="1"/>
          <p:nvPr/>
        </p:nvSpPr>
        <p:spPr>
          <a:xfrm>
            <a:off x="4572563" y="2329072"/>
            <a:ext cx="6685472" cy="1099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</a:t>
            </a:r>
            <a:r>
              <a:rPr lang="en-US" sz="4400" b="1" i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</a:t>
            </a:r>
            <a:r>
              <a:rPr lang="en-US" sz="4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внимание</a:t>
            </a:r>
            <a:r>
              <a:rPr lang="en-US" sz="4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9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A61AA-78BD-2D58-904B-2E3ABBA3A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2" y="284671"/>
            <a:ext cx="8029379" cy="60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CE97CD-5598-C211-3FF7-8494898D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68" y="504920"/>
            <a:ext cx="7707866" cy="57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46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454D46-39A1-8FB2-EF69-AB2238D8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46" y="465827"/>
            <a:ext cx="7713145" cy="57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29087" y="427964"/>
            <a:ext cx="83237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ДО художественно-эстетическое развитие предполагает: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 ценностно-смыслового восприятия и понимания произведений искусства (словесного, музыкального, изобразительного), мира природы;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отношения к окружающему миру;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представлений о видах искусства;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музыки, художественной литературы, фольклора;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сопереживания персонажам художественных произведений;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творческой деятельности детей (изобразительной, конструктивно-модельной, музыкальной и др.).</a:t>
            </a:r>
          </a:p>
        </p:txBody>
      </p:sp>
    </p:spTree>
    <p:extLst>
      <p:ext uri="{BB962C8B-B14F-4D97-AF65-F5344CB8AC3E}">
        <p14:creationId xmlns:p14="http://schemas.microsoft.com/office/powerpoint/2010/main" val="353368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14128-1B54-DE1A-5A05-BF3BD343A560}"/>
              </a:ext>
            </a:extLst>
          </p:cNvPr>
          <p:cNvSpPr txBox="1"/>
          <p:nvPr/>
        </p:nvSpPr>
        <p:spPr>
          <a:xfrm>
            <a:off x="232913" y="741872"/>
            <a:ext cx="8393502" cy="5848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61950" indent="-3619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важнейшая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обогащению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чувственного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влияет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нравственной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1950" indent="-3619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1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836762" y="1818440"/>
            <a:ext cx="69701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влияют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психологических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3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2B7ECE-4839-C080-4160-D40CF81B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23" y="621966"/>
            <a:ext cx="7484853" cy="56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0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179</TotalTime>
  <Words>410</Words>
  <Application>Microsoft Office PowerPoint</Application>
  <PresentationFormat>Широкоэкранный</PresentationFormat>
  <Paragraphs>25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  ГКДОУ «ДС №31 «Сказка»     Презентация  в рамках семинара-практикума «Продолжать развитие творческого потенциала личности дошкольника через организацию работы по художественно-эстетическому развитию», тема: «Художественно – эстетическое направление развития ребенка как одно из направлений реализации   ФГОС ДО и условие создания психологического здоровья».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 Крыгин</dc:creator>
  <cp:lastModifiedBy>Марина</cp:lastModifiedBy>
  <cp:revision>5</cp:revision>
  <dcterms:created xsi:type="dcterms:W3CDTF">2023-01-11T18:18:51Z</dcterms:created>
  <dcterms:modified xsi:type="dcterms:W3CDTF">2023-01-18T13:17:44Z</dcterms:modified>
</cp:coreProperties>
</file>