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C65"/>
    <a:srgbClr val="F94900"/>
    <a:srgbClr val="C6247A"/>
    <a:srgbClr val="C52378"/>
    <a:srgbClr val="98124D"/>
    <a:srgbClr val="853E5B"/>
    <a:srgbClr val="613125"/>
    <a:srgbClr val="AC187B"/>
    <a:srgbClr val="542939"/>
    <a:srgbClr val="E4E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-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91569" y="500216"/>
            <a:ext cx="76973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семинара – практикума на тему: «Использование инновационных форм взаимодействия ДОУ с семьями воспитанников для построения и просвещения родительского сообщества» по теме: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«Основные направления взаимодействия с семьёй.  (Изучение потребности родителей в услугах, которые предоставляет детский сад. Просвещение родителей с целью повышения их правовой и педагогической культуры)»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00048" y="5437561"/>
            <a:ext cx="3098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воспитатель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Великородная Е.И.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569" y="117206"/>
            <a:ext cx="7337669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1170"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Государственное казенное дошкольное образовательное учреждение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71170"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«Детский сад № 31 «Сказка»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97" y="6246693"/>
            <a:ext cx="5371901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2676" y="1787857"/>
            <a:ext cx="793352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-выработка общей стратегии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взаимодействий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родителей и сотрудников детского сада по развитию личности дошкольника;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-формирование общего образовательного пространства ребенка дошкольного возраста.</a:t>
            </a:r>
          </a:p>
          <a:p>
            <a:endParaRPr lang="ru-RU" sz="14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139" y="215308"/>
            <a:ext cx="848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Целью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взаимодействия с семьями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воспитанников является – организация нового культурно-образовательного пространства, где главной ценностью является личность ребенка и благополучная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138" y="1674575"/>
            <a:ext cx="8215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взаимодействия с семьей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нельзя путать с понятием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«работа с родителями»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хотя второе является составной частью первого.</a:t>
            </a:r>
            <a:endParaRPr lang="ru-RU" sz="36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4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27796" y="1214651"/>
            <a:ext cx="798394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BE1C6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взаимодействия с семьёй: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потребности родителей в образовательных услугах.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Просвещение родителей с целью повышения их правовой и педагогической культуры.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01858" y="942533"/>
            <a:ext cx="758248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94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94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ели и задачи родительского образования в ДОУ: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949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Формировать у родителей восприятие феномена воспитания в семье и ДОУ как социального, психологического и педагогического явления.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Содействовать выработке у родителей представлений о единстве и целостности воспитательного процесса в семье и ДОУ.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Содействовать формированию у родителей представлений об этапах развития личности ребенка, помочь родителям научиться понимать внутренние законы этого развития, применять полученные знания в процессе воспитания детей в семье.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5910" y="703829"/>
            <a:ext cx="79975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потребности родителей в образовательных услугах. 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01857" y="2152357"/>
            <a:ext cx="768096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BE1C6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данного направления: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получение максимально возможной информации об актуальном состоянии и особенностях развития ребенка; о специфике и приоритетах семейного воспитания; о потребностях и запросах семьи в воспитании и развитии ребенка; о возможностях конструктивного участия родителей в работе детского сада.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14149" y="832513"/>
            <a:ext cx="852985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Просвещение родителей с целью повышения их правовой и педагогической культуры.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6775" y="2278965"/>
            <a:ext cx="80607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…повышение уровня их педагогической культуры, а также формирование запроса на педагогические услуги и обеспечение информацией по педагогическим проблемам.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705" y="0"/>
            <a:ext cx="9187705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27796" y="586855"/>
            <a:ext cx="7983941" cy="9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педагогического просвещения родителей</a:t>
            </a:r>
            <a:endParaRPr kumimoji="0" lang="ru-RU" sz="36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78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93928" y="1912956"/>
            <a:ext cx="686482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 - Родитель;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 - Ребенок - Родитель.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Традиционные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897" y="4252058"/>
            <a:ext cx="41848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Коллективные (массовые)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Индивидуальные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766" y="3196625"/>
            <a:ext cx="32004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19767" y="4252058"/>
            <a:ext cx="46162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</a:rPr>
              <a:t>Конференция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</a:rPr>
              <a:t>Практикум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</a:rPr>
              <a:t>Тренинги</a:t>
            </a:r>
            <a:endParaRPr lang="ru-RU" sz="2800" b="1" dirty="0">
              <a:solidFill>
                <a:srgbClr val="7030A0"/>
              </a:solidFill>
              <a:latin typeface="Times New Roman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</a:rPr>
              <a:t>Ролевые игры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</a:rPr>
              <a:t>Интерактивное общение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0376" y="1050878"/>
            <a:ext cx="8130916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цель педагогов дошкольного учреждения – профессионально помочь семье в воспитании детей, при этом, не подменяя ее, а дополняя и обеспечивая более полную реализацию ее воспитательных функций.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313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user</cp:lastModifiedBy>
  <cp:revision>102</cp:revision>
  <dcterms:created xsi:type="dcterms:W3CDTF">2013-11-19T05:52:05Z</dcterms:created>
  <dcterms:modified xsi:type="dcterms:W3CDTF">2022-01-25T17:58:12Z</dcterms:modified>
</cp:coreProperties>
</file>