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9" r:id="rId5"/>
    <p:sldId id="268" r:id="rId6"/>
    <p:sldId id="261" r:id="rId7"/>
    <p:sldId id="262" r:id="rId8"/>
    <p:sldId id="272" r:id="rId9"/>
    <p:sldId id="275" r:id="rId10"/>
    <p:sldId id="276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screen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lzavred.ru/wp-content/uploads/Deti-i-computer-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407" y="1988840"/>
            <a:ext cx="7774632" cy="12961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Презентация для родителей «Профилактика </a:t>
            </a:r>
            <a:r>
              <a:rPr lang="ru-RU" sz="3100" b="1" dirty="0" smtClean="0">
                <a:solidFill>
                  <a:schemeClr val="tx1"/>
                </a:solidFill>
              </a:rPr>
              <a:t>экранной зависимости у </a:t>
            </a:r>
            <a:r>
              <a:rPr lang="ru-RU" sz="3100" b="1" dirty="0" smtClean="0">
                <a:solidFill>
                  <a:schemeClr val="tx1"/>
                </a:solidFill>
              </a:rPr>
              <a:t>детей»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071942"/>
            <a:ext cx="3000396" cy="128588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учитель-дефектолог: 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</a:rPr>
              <a:t>Воропинова</a:t>
            </a:r>
            <a:r>
              <a:rPr lang="ru-RU" sz="1600" b="1" dirty="0" smtClean="0">
                <a:solidFill>
                  <a:schemeClr val="tx1"/>
                </a:solidFill>
              </a:rPr>
              <a:t> И.П.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800" b="1" i="1" dirty="0" smtClean="0">
              <a:solidFill>
                <a:schemeClr val="tx1"/>
              </a:solidFill>
            </a:endParaRPr>
          </a:p>
          <a:p>
            <a:endParaRPr lang="ru-RU" sz="1800" b="1" i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г. Невинномысск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28.02.2022г.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hatisgood.ru/wp-content/uploads/2014/12/ekrannaya-zavisimost-metody-eyo-preodoleniya-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992" y="3645024"/>
            <a:ext cx="3571900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5623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ГКДОУ «ДС №31 «Сказка»</a:t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66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391876" cy="683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Меры по профилактике компьютерной и телевизионной зависимости 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у детей дошкольного возраста.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40" y="1435100"/>
            <a:ext cx="5354968" cy="50657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/>
              <a:t>Ограничение пребывания ребенка перед экраном телевизора и монитора компьютера:</a:t>
            </a:r>
          </a:p>
          <a:p>
            <a:pPr algn="just">
              <a:buNone/>
            </a:pPr>
            <a:r>
              <a:rPr lang="ru-RU" sz="1800" dirty="0" smtClean="0"/>
              <a:t>- </a:t>
            </a:r>
            <a:r>
              <a:rPr lang="ru-RU" sz="1800" dirty="0" smtClean="0"/>
              <a:t>	Не </a:t>
            </a:r>
            <a:r>
              <a:rPr lang="ru-RU" sz="1800" dirty="0" smtClean="0"/>
              <a:t>рекомендуется допускать ребенка дошкольного возраста к компьютеру чаще 2- 3 раз в неделю, больше одного раза в течение дня, а также поздно вечером или перед сном;</a:t>
            </a:r>
          </a:p>
          <a:p>
            <a:pPr algn="just">
              <a:buNone/>
            </a:pPr>
            <a:r>
              <a:rPr lang="ru-RU" sz="1800" dirty="0" smtClean="0"/>
              <a:t>-	Продолжительность </a:t>
            </a:r>
            <a:r>
              <a:rPr lang="ru-RU" sz="1800" dirty="0" smtClean="0"/>
              <a:t>разовой работы ребенка на компьютере не должна превышать 10 минут для детей 5 лет, 15 минут – для детей 6 лет. Не </a:t>
            </a:r>
            <a:r>
              <a:rPr lang="ru-RU" sz="1800" dirty="0"/>
              <a:t>забывайте, что вы – взрослый человек, и ответственность за жизнь и здоровье маленького существа лежит на вас.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Придерживайтесь </a:t>
            </a:r>
            <a:r>
              <a:rPr lang="ru-RU" sz="1800" dirty="0"/>
              <a:t>возрастных рекомендаций </a:t>
            </a:r>
            <a:r>
              <a:rPr lang="ru-RU" sz="1800" dirty="0" smtClean="0"/>
              <a:t>к играм </a:t>
            </a:r>
            <a:r>
              <a:rPr lang="ru-RU" sz="1800" dirty="0"/>
              <a:t>и мультфильмам. Не стоит перегружать ребёнка той информацией, которую он не сможет воспринять.</a:t>
            </a:r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432" y="1528196"/>
            <a:ext cx="228601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56176" y="3068960"/>
            <a:ext cx="262031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700" dirty="0" smtClean="0"/>
              <a:t>Не </a:t>
            </a:r>
            <a:r>
              <a:rPr lang="ru-RU" sz="1700" dirty="0"/>
              <a:t>используйте гаджеты чтобы «отделаться» от ребёнка без особой надобности.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93328" y="4581128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70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0024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859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836712"/>
            <a:ext cx="52149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Экранная зависимость, как и любая другая зависимость, может быть ответом на стресс от того, что кто-то в доме кричит на ребёнка, обесценивает его деятельность, создаёт неблагоприятный психологический климат в семье, а также если есть психологическое или физическое насилие. Это нормально, если родитель не замечает токсичности в своём доме или не может с ней справится. Но зона ответственности родителя — консультироваться, просить помощи, искать новых знаний и умений. К вашим услугам многообразие книг, консультации и 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Ребёнку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важно видеть, что окружающий мир надёжен, безопасен, стабилен — тогда вернётся и интерес к нему, и стремление познавать. Создавая здоровую атмосферу для ребёнка, вы и сами дышите ею же.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052" name="Picture 4" descr="https://www.culture.ru/storage/images/337d4d89eb22b884de61a72423f48729/3e930e260f66291fd6f18fc9f3022eb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398" y="1500174"/>
            <a:ext cx="278139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img4.postila.ru/storage/12832000/12808574/2206238b783d818222765f5f6bdb5c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790" y="3861048"/>
            <a:ext cx="2785998" cy="168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36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0024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859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494442"/>
            <a:ext cx="502916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28674" name="Picture 2" descr="http://static6.depositphotos.com/1005091/542/v/950/depositphotos_5423903-stock-illustration-cartoon-smiling-desktop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71810"/>
            <a:ext cx="2891979" cy="2857520"/>
          </a:xfrm>
          <a:prstGeom prst="rect">
            <a:avLst/>
          </a:prstGeom>
          <a:noFill/>
        </p:spPr>
      </p:pic>
      <p:pic>
        <p:nvPicPr>
          <p:cNvPr id="28676" name="Picture 4" descr="http://s008.radikal.ru/i303/1103/ce/2e59e7f05a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00372"/>
            <a:ext cx="2894021" cy="2894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6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804248" cy="668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/>
                </a:solidFill>
              </a:rPr>
              <a:t/>
            </a:r>
            <a:br>
              <a:rPr lang="ru-RU" sz="2800" i="1" dirty="0" smtClean="0">
                <a:solidFill>
                  <a:schemeClr val="accent4"/>
                </a:solidFill>
              </a:rPr>
            </a:br>
            <a:r>
              <a:rPr lang="ru-RU" sz="2800" i="1" dirty="0" smtClean="0">
                <a:solidFill>
                  <a:schemeClr val="accent4"/>
                </a:solidFill>
              </a:rPr>
              <a:t/>
            </a:r>
            <a:br>
              <a:rPr lang="ru-RU" sz="2800" i="1" dirty="0" smtClean="0">
                <a:solidFill>
                  <a:schemeClr val="accent4"/>
                </a:solidFill>
              </a:rPr>
            </a:br>
            <a:r>
              <a:rPr lang="ru-RU" sz="2800" i="1" dirty="0" smtClean="0">
                <a:solidFill>
                  <a:schemeClr val="accent4"/>
                </a:solidFill>
              </a:rPr>
              <a:t/>
            </a:r>
            <a:br>
              <a:rPr lang="ru-RU" sz="2800" i="1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Влияние экрана на развитие ребенка</a:t>
            </a:r>
            <a:r>
              <a:rPr lang="ru-RU" sz="2800" i="1" dirty="0" smtClean="0">
                <a:solidFill>
                  <a:srgbClr val="00B0F0"/>
                </a:solidFill>
              </a:rPr>
              <a:t/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00B0F0"/>
                </a:solidFill>
              </a:rPr>
              <a:t/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chemeClr val="accent4"/>
                </a:solidFill>
              </a:rPr>
              <a:t/>
            </a:r>
            <a:br>
              <a:rPr lang="ru-RU" sz="2800" i="1" dirty="0" smtClean="0">
                <a:solidFill>
                  <a:schemeClr val="accent4"/>
                </a:solidFill>
              </a:rPr>
            </a:br>
            <a:endParaRPr lang="ru-RU" sz="2800" i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C:\Users\Ваня\Downloads\5fa77deda1f442c08d55e3dae9635f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285860"/>
            <a:ext cx="2238005" cy="142352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748406" cy="4680520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/>
              <a:t> </a:t>
            </a:r>
          </a:p>
          <a:p>
            <a:pPr algn="just"/>
            <a:r>
              <a:rPr lang="ru-RU" sz="1800" dirty="0"/>
              <a:t>	</a:t>
            </a:r>
            <a:r>
              <a:rPr lang="ru-RU" sz="1800" dirty="0" smtClean="0"/>
              <a:t>За </a:t>
            </a:r>
            <a:r>
              <a:rPr lang="ru-RU" sz="1800" dirty="0" smtClean="0"/>
              <a:t>последнее десятилетие время, проводимое младенцами, </a:t>
            </a:r>
            <a:r>
              <a:rPr lang="ru-RU" sz="1800" dirty="0" err="1" smtClean="0"/>
              <a:t>тоддлерами</a:t>
            </a:r>
            <a:r>
              <a:rPr lang="ru-RU" sz="1800" dirty="0" smtClean="0"/>
              <a:t> и дошкольниками перед цифровыми устройствами, увеличилось в разы, что заставляет экспертов задуматься о том, какое влияние оказывают телевизоры, планшеты и смартфоны в столь важный период быстрого развития мозга. </a:t>
            </a:r>
          </a:p>
          <a:p>
            <a:pPr algn="just"/>
            <a:r>
              <a:rPr lang="ru-RU" sz="1800" dirty="0" smtClean="0"/>
              <a:t>	Результаты </a:t>
            </a:r>
            <a:r>
              <a:rPr lang="ru-RU" sz="1800" dirty="0" smtClean="0"/>
              <a:t>МРТ у дошкольников показали зависимость между временем, проводимым у экранов, и более низким уровнем развития мозга.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4864350"/>
            <a:ext cx="2246498" cy="145195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6" name="Picture 2" descr="https://asb-school-24.ru/800/600/http/inseopro.ru/wp-content/uploads/2016/06/vliyanie-multfilmov-na-psihiku-dete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933550"/>
            <a:ext cx="2416406" cy="1707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567192"/>
            <a:ext cx="7235825" cy="504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Телевизор, компьютер, </a:t>
            </a:r>
            <a:r>
              <a:rPr lang="ru-RU" sz="2400" b="1" dirty="0" err="1" smtClean="0">
                <a:solidFill>
                  <a:srgbClr val="00B0F0"/>
                </a:solidFill>
              </a:rPr>
              <a:t>гаджеты</a:t>
            </a:r>
            <a:r>
              <a:rPr lang="ru-RU" sz="2400" b="1" dirty="0" smtClean="0">
                <a:solidFill>
                  <a:srgbClr val="00B0F0"/>
                </a:solidFill>
              </a:rPr>
              <a:t>: польза.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3714752"/>
            <a:ext cx="171451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6" name="Picture 2" descr="Влияние современных гаджетов на дет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571744"/>
            <a:ext cx="1777447" cy="1376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1214422"/>
            <a:ext cx="4748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Разумеется</a:t>
            </a:r>
            <a:r>
              <a:rPr lang="ru-RU" sz="1600" b="1" dirty="0" smtClean="0"/>
              <a:t>, занятия дошкольника на компьютере, просмотр ребенком телевизионных программ и мультфильмов лучше свести к минимуму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pPr algn="just"/>
            <a:r>
              <a:rPr lang="ru-RU" sz="1600" dirty="0" smtClean="0"/>
              <a:t>Но </a:t>
            </a:r>
            <a:r>
              <a:rPr lang="ru-RU" sz="1600" dirty="0" smtClean="0"/>
              <a:t>на самом деле без </a:t>
            </a:r>
            <a:r>
              <a:rPr lang="ru-RU" sz="1600" b="1" dirty="0" smtClean="0"/>
              <a:t>компьютера</a:t>
            </a:r>
            <a:r>
              <a:rPr lang="ru-RU" sz="1600" dirty="0" smtClean="0"/>
              <a:t> невозможно окончить школу, да и в современном мире не </a:t>
            </a:r>
            <a:r>
              <a:rPr lang="ru-RU" sz="1600" dirty="0" smtClean="0"/>
              <a:t>прожить. Обсуждение</a:t>
            </a:r>
            <a:r>
              <a:rPr lang="ru-RU" sz="1600" dirty="0" smtClean="0"/>
              <a:t> дошкольниками мультфильмов, компьютерных игр является неотъемлемой частью детского социума. Ролевые игры детей давно вышли за рамки «Я мама, ты дочка», и, если ребенок не знает кто такие Даша-путешественница или </a:t>
            </a:r>
            <a:r>
              <a:rPr lang="ru-RU" sz="1600" dirty="0" err="1" smtClean="0"/>
              <a:t>Смешарики</a:t>
            </a:r>
            <a:r>
              <a:rPr lang="ru-RU" sz="1600" dirty="0" smtClean="0"/>
              <a:t>, ему намного тяжелее дается интеграция в детское сообщество. Глупо отрицать развивающий и обучающий потенциал телевизионных и компьютерных технологий. Появляются даже целевые детские каналы, которые продвигают ребенка в развитии и приобретении социальных навыков.</a:t>
            </a:r>
          </a:p>
          <a:p>
            <a:pPr algn="just">
              <a:buNone/>
            </a:pPr>
            <a:r>
              <a:rPr lang="ru-RU" sz="1600" dirty="0" smtClean="0"/>
              <a:t>Смартфон или планшет с мультиками, играми или интересными приложениями помогут скрасить ребёнку томительные минуты и часы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4" name="AutoShape 2" descr="Картинки по запросу картинки с детьми с гадж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285860"/>
            <a:ext cx="1857388" cy="1303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У ребёнка зависимость от мультиков: что делать родителям, чтобы отвлечь детей от телевизо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1895715" cy="1385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Картинки по запросу КАРТИНКИ С ДЕТИ С ПЛАНШЕТОМ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857760"/>
            <a:ext cx="1956217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003232" cy="944654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4929190" y="1643050"/>
            <a:ext cx="3675828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Развитие познавательных процессов и получение новых знаний. </a:t>
            </a:r>
            <a:endParaRPr lang="ru-RU" sz="2400" b="1" dirty="0"/>
          </a:p>
        </p:txBody>
      </p:sp>
      <p:pic>
        <p:nvPicPr>
          <p:cNvPr id="6" name="Picture 4" descr="https://russian.rt.com/static/1/3/5/135adf12fade0136d2793e58e82f5e3c47618d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3512" y="3789040"/>
            <a:ext cx="349574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643042" y="620689"/>
            <a:ext cx="67151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Польза использования </a:t>
            </a:r>
            <a:r>
              <a:rPr lang="ru-RU" sz="2800" b="1" dirty="0" err="1" smtClean="0">
                <a:solidFill>
                  <a:srgbClr val="00B0F0"/>
                </a:solidFill>
              </a:rPr>
              <a:t>гаджетов</a:t>
            </a:r>
            <a:r>
              <a:rPr lang="ru-RU" sz="2800" b="1" dirty="0" smtClean="0">
                <a:solidFill>
                  <a:srgbClr val="00B0F0"/>
                </a:solidFill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5" name="Содержимое 4" descr="влияние компьютера на психику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357298"/>
            <a:ext cx="324435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http://image3.thematicnews.com/uploads/images/10/59/88/61/2016/01/03/a8a414ce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215" y="3792440"/>
            <a:ext cx="3363103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89" y="273050"/>
            <a:ext cx="7894025" cy="635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Телевизор, компьютер, </a:t>
            </a:r>
            <a:r>
              <a:rPr lang="ru-RU" sz="2800" dirty="0" err="1" smtClean="0">
                <a:solidFill>
                  <a:srgbClr val="00B0F0"/>
                </a:solidFill>
              </a:rPr>
              <a:t>гаджеты</a:t>
            </a:r>
            <a:r>
              <a:rPr lang="ru-RU" sz="2800" dirty="0" smtClean="0">
                <a:solidFill>
                  <a:srgbClr val="00B0F0"/>
                </a:solidFill>
              </a:rPr>
              <a:t>: вред.</a:t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736"/>
            <a:ext cx="4043362" cy="502460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endParaRPr lang="ru-RU" b="1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b="1" u="sng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5" y="1417745"/>
            <a:ext cx="4890253" cy="2511322"/>
          </a:xfrm>
        </p:spPr>
        <p:txBody>
          <a:bodyPr/>
          <a:lstStyle/>
          <a:p>
            <a:pPr algn="just"/>
            <a:r>
              <a:rPr lang="ru-RU" sz="2000" dirty="0" smtClean="0"/>
              <a:t>«ОДНОБОКОСТЬ развивающего эффекта.  </a:t>
            </a:r>
          </a:p>
          <a:p>
            <a:pPr algn="just"/>
            <a:r>
              <a:rPr lang="ru-RU" sz="2000" dirty="0" smtClean="0"/>
              <a:t>Развивающий эффект от мультиков и передач стремится к НУЛЮ.  Развивающее видео даёт однобокий эффект: формально ребёнок что-то запоминает, но фактически не осваивает информацию глубоко и качественно. </a:t>
            </a:r>
          </a:p>
          <a:p>
            <a:r>
              <a:rPr lang="ru-RU" sz="2000" dirty="0" smtClean="0"/>
              <a:t> </a:t>
            </a:r>
          </a:p>
          <a:p>
            <a:pPr marL="514350" indent="-51435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гаджеты и де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428736"/>
            <a:ext cx="2571768" cy="216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malishandriya.ru/wp-content/uploads/2016/04/Screenshot_6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00212"/>
            <a:ext cx="3300398" cy="211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8020"/>
            <a:ext cx="7258072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Телевизор</a:t>
            </a:r>
            <a:r>
              <a:rPr lang="ru-RU" sz="2800" dirty="0" smtClean="0">
                <a:solidFill>
                  <a:srgbClr val="00B0F0"/>
                </a:solidFill>
              </a:rPr>
              <a:t>, компьютер, гаджеты: вред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258948" cy="76438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8992" y="1142984"/>
            <a:ext cx="5429288" cy="5286412"/>
          </a:xfrm>
        </p:spPr>
        <p:txBody>
          <a:bodyPr/>
          <a:lstStyle/>
          <a:p>
            <a:pPr algn="just"/>
            <a:r>
              <a:rPr lang="ru-RU" sz="1600" b="1" dirty="0" smtClean="0"/>
              <a:t>Ухудшение зрения</a:t>
            </a:r>
            <a:r>
              <a:rPr lang="ru-RU" sz="1600" dirty="0" smtClean="0"/>
              <a:t>.  Если ребёнок регулярно больше 20 минут в день смотрит в монитор компьютера или экран телефона или планшета, то через полгода острота его зрения начинает снижаться. </a:t>
            </a:r>
          </a:p>
          <a:p>
            <a:pPr algn="just"/>
            <a:r>
              <a:rPr lang="ru-RU" sz="1600" b="1" dirty="0" smtClean="0"/>
              <a:t>Гиподинамия. </a:t>
            </a:r>
            <a:r>
              <a:rPr lang="ru-RU" sz="1600" dirty="0" smtClean="0"/>
              <a:t>Дети, проводящие много времени за играми и мультиками, гораздо меньше двигаются, а это системно сказывается на состоянии всего организма. </a:t>
            </a:r>
          </a:p>
          <a:p>
            <a:pPr algn="just"/>
            <a:r>
              <a:rPr lang="ru-RU" sz="1600" dirty="0" smtClean="0"/>
              <a:t>Последствия гиподинамии:</a:t>
            </a:r>
          </a:p>
          <a:p>
            <a:pPr lvl="0" algn="just"/>
            <a:r>
              <a:rPr lang="ru-RU" sz="1600" dirty="0" smtClean="0"/>
              <a:t>- проблемы с </a:t>
            </a:r>
            <a:r>
              <a:rPr lang="ru-RU" sz="1600" dirty="0" err="1" smtClean="0"/>
              <a:t>опорно</a:t>
            </a:r>
            <a:r>
              <a:rPr lang="ru-RU" sz="1600" dirty="0" smtClean="0"/>
              <a:t> - двигательным аппаратом;</a:t>
            </a:r>
          </a:p>
          <a:p>
            <a:pPr lvl="0" algn="just"/>
            <a:r>
              <a:rPr lang="ru-RU" sz="1600" dirty="0" smtClean="0"/>
              <a:t>- нарушение сердечно - сосудистой системы. </a:t>
            </a:r>
          </a:p>
          <a:p>
            <a:pPr algn="just"/>
            <a:r>
              <a:rPr lang="ru-RU" sz="1600" b="1" dirty="0" smtClean="0"/>
              <a:t> Неправильная осанка. </a:t>
            </a:r>
            <a:r>
              <a:rPr lang="ru-RU" sz="1600" dirty="0" smtClean="0"/>
              <a:t>Нарушение осанки также может привести к плачевным последствиям, ведь позвоночник - это в том числе и "подвеска для мозга". Спинной мозг (находится в позвоночном столбе, управляет сердцем, диафрагмой, всеми движениями и внутренними органами. При серьезных нарушениях осанки все это также страдает. замедление развития речи, проблемы в общении и эмоциональные проблемы.</a:t>
            </a:r>
          </a:p>
          <a:p>
            <a:pPr algn="just"/>
            <a:r>
              <a:rPr lang="ru-RU" sz="1600" b="1" dirty="0" smtClean="0"/>
              <a:t>Замедление развития речи, проблемы в общении и эмоциональные проблемы.</a:t>
            </a:r>
          </a:p>
          <a:p>
            <a:pPr algn="just"/>
            <a:endParaRPr lang="ru-RU" sz="1600" dirty="0"/>
          </a:p>
        </p:txBody>
      </p:sp>
      <p:pic>
        <p:nvPicPr>
          <p:cNvPr id="9218" name="Picture 2" descr="https://linzopedia.ru/wp-content/uploads/2018/08/%D0%A0%D0%B5%D0%B1%D0%B5%D0%BD%D0%BE%D0%BA-%D0%B7%D0%B0-%D0%BA%D0%BE%D0%BC%D0%BF%D1%8C%D1%8E%D1%82%D0%B5%D1%80%D0%BE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857520" cy="1928826"/>
          </a:xfrm>
          <a:prstGeom prst="rect">
            <a:avLst/>
          </a:prstGeom>
          <a:noFill/>
        </p:spPr>
      </p:pic>
      <p:pic>
        <p:nvPicPr>
          <p:cNvPr id="9220" name="Picture 4" descr="https://www.ya-roditel.ru/upload/medialibrary/345/3458b73ddba0b6d1d42a420249da59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85752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6696744" cy="5402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Телевизор, компьютер, </a:t>
            </a:r>
            <a:r>
              <a:rPr lang="ru-RU" sz="2400" dirty="0" err="1" smtClean="0">
                <a:solidFill>
                  <a:srgbClr val="00B0F0"/>
                </a:solidFill>
              </a:rPr>
              <a:t>гаджеты</a:t>
            </a:r>
            <a:r>
              <a:rPr lang="ru-RU" sz="2400" dirty="0" smtClean="0">
                <a:solidFill>
                  <a:srgbClr val="00B0F0"/>
                </a:solidFill>
              </a:rPr>
              <a:t>: вред.</a:t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Дети и гаджеты: хорошо или плохо?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285860"/>
            <a:ext cx="3429024" cy="201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206492"/>
            <a:ext cx="3744416" cy="2329984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1900" dirty="0" smtClean="0"/>
              <a:t>Интерес к реальному миру уменьшается, заворожённый экраном ребёнок не замечает сложности красок мира вокруг и привыкает к упрощениям, которые предлагает индустрия развлечений: пёстрые картинки, яркие звуки, повторяющиеся фрагменты.</a:t>
            </a:r>
          </a:p>
          <a:p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3861048"/>
            <a:ext cx="2966187" cy="205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3886" y="3645024"/>
            <a:ext cx="3464330" cy="235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21403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Телевизор, компьютер, </a:t>
            </a:r>
            <a:r>
              <a:rPr lang="ru-RU" sz="2400" dirty="0" err="1" smtClean="0">
                <a:solidFill>
                  <a:srgbClr val="00B0F0"/>
                </a:solidFill>
              </a:rPr>
              <a:t>гаджеты</a:t>
            </a:r>
            <a:r>
              <a:rPr lang="ru-RU" sz="2400" dirty="0" smtClean="0">
                <a:solidFill>
                  <a:srgbClr val="00B0F0"/>
                </a:solidFill>
              </a:rPr>
              <a:t>: вред.</a:t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643470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26812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Вытеснение интересов, отношений и привязанностей в виртуальное пространство.</a:t>
            </a:r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Ребёнок буквально выпадает из реальной жизни: все его интересы сосредоточены на виртуальном мире. Возникают вспышки гнева, ребёнок становится неуправляемым, нарушается сон (особенно при просмотре мультиков на ночь).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Если </a:t>
            </a:r>
            <a:r>
              <a:rPr lang="ru-RU" b="1" dirty="0" smtClean="0"/>
              <a:t>гаджеты занимают все сознание ребёнка, можно говорить о том, что ФОРМИРУЕТСЯ ЗАВИСИМОСТЬ. </a:t>
            </a:r>
          </a:p>
          <a:p>
            <a:endParaRPr lang="ru-RU" dirty="0"/>
          </a:p>
        </p:txBody>
      </p:sp>
      <p:pic>
        <p:nvPicPr>
          <p:cNvPr id="7170" name="Picture 2" descr="https://i0.wp.com/fb.ru/misc/i/gallery/14901/1723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786322"/>
            <a:ext cx="258034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cloudstatic.eva.ru/eva/220000-230000/220612/channel/Depositphotos_35597135_s-2019_3881236474376104.jpg?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53879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s://i1.wp.com/gnomik.ru/upload/medialibrary/241/vlijanie_kompjutera_na_razvitie_rebenka_ar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71810"/>
            <a:ext cx="257748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581854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-	</a:t>
            </a:r>
            <a:r>
              <a:rPr lang="ru-RU" sz="1800" dirty="0" smtClean="0"/>
              <a:t>Рекомендуется </a:t>
            </a:r>
            <a:r>
              <a:rPr lang="ru-RU" sz="1800" dirty="0" smtClean="0"/>
              <a:t>размещать компьютер и телевизор в общей комнате, а не в детской, таким образом обсуждение </a:t>
            </a:r>
            <a:r>
              <a:rPr lang="ru-RU" sz="1800" dirty="0" err="1" smtClean="0"/>
              <a:t>интерента</a:t>
            </a:r>
            <a:r>
              <a:rPr lang="ru-RU" sz="1800" dirty="0" smtClean="0"/>
              <a:t> и телевизионных программ станет повседневной привычкой, и ребенок не будет находиться один на один с </a:t>
            </a:r>
            <a:r>
              <a:rPr lang="ru-RU" sz="1800" i="1" dirty="0" smtClean="0"/>
              <a:t>«оргтехникой»</a:t>
            </a:r>
            <a:r>
              <a:rPr lang="ru-RU" sz="1800" dirty="0" smtClean="0"/>
              <a:t>.</a:t>
            </a:r>
          </a:p>
          <a:p>
            <a:pPr algn="just">
              <a:buNone/>
            </a:pPr>
            <a:r>
              <a:rPr lang="ru-RU" sz="1800" dirty="0" smtClean="0"/>
              <a:t>-	Соблюдение </a:t>
            </a:r>
            <a:r>
              <a:rPr lang="ru-RU" sz="1800" dirty="0" smtClean="0"/>
              <a:t>санитарно-гигиенических правил при размещении компьютера и телевизора.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Выключение</a:t>
            </a:r>
            <a:r>
              <a:rPr lang="ru-RU" sz="1800" dirty="0" smtClean="0"/>
              <a:t> компьютера и телевизора после завершения сеанса просмотра. Составление семейных правил использования телевизора и компьютера.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	Привлечение </a:t>
            </a:r>
            <a:r>
              <a:rPr lang="ru-RU" sz="1800" dirty="0" smtClean="0"/>
              <a:t>ребенка к участию в семейных делах.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	Использование </a:t>
            </a:r>
            <a:r>
              <a:rPr lang="ru-RU" sz="1800" dirty="0" smtClean="0"/>
              <a:t>различных </a:t>
            </a:r>
            <a:r>
              <a:rPr lang="ru-RU" sz="1800" dirty="0" err="1" smtClean="0"/>
              <a:t>здоровьесберегающих</a:t>
            </a:r>
            <a:r>
              <a:rPr lang="ru-RU" sz="1800" dirty="0" smtClean="0"/>
              <a:t> технологий.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!	Обязательное </a:t>
            </a:r>
            <a:r>
              <a:rPr lang="ru-RU" sz="1800" dirty="0" smtClean="0">
                <a:solidFill>
                  <a:srgbClr val="FF0000"/>
                </a:solidFill>
              </a:rPr>
              <a:t>ежедневное совместное времяпрепровождение</a:t>
            </a:r>
            <a:r>
              <a:rPr lang="ru-RU" sz="1800" dirty="0" smtClean="0"/>
              <a:t>: чтение книг, настольные игры, походы и т. д.</a:t>
            </a:r>
          </a:p>
          <a:p>
            <a:pPr algn="just">
              <a:buNone/>
            </a:pPr>
            <a:endParaRPr lang="ru-RU" sz="20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85728"/>
            <a:ext cx="85353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Меры по профилактике компьютерной и телевизионной зависимости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у детей дошкольного возраста.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s://www.culture.ru/storage/images/e828106fd205daa891ee2e971c1c2aa5/6cb99bdb503caffdc10c9477ce654f2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2700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ravta.ru/upload/iblock/zzz/7c8792f7580fe7b70d1a3306507bff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39"/>
            <a:ext cx="2270056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09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Тема109</Template>
  <TotalTime>524</TotalTime>
  <Words>338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Тема109</vt:lpstr>
      <vt:lpstr>Презентация для родителей «Профилактика экранной зависимости у детей»</vt:lpstr>
      <vt:lpstr>   Влияние экрана на развитие ребенка   </vt:lpstr>
      <vt:lpstr>Телевизор, компьютер, гаджеты: польза. </vt:lpstr>
      <vt:lpstr> </vt:lpstr>
      <vt:lpstr>Телевизор, компьютер, гаджеты: вред. </vt:lpstr>
      <vt:lpstr>       Телевизор, компьютер, гаджеты: вред.</vt:lpstr>
      <vt:lpstr>Телевизор, компьютер, гаджеты: вред. </vt:lpstr>
      <vt:lpstr>Телевизор, компьютер, гаджеты: вред. </vt:lpstr>
      <vt:lpstr>Презентация PowerPoint</vt:lpstr>
      <vt:lpstr>Меры по профилактике компьютерной и телевизионной зависимости  у детей дошкольного возраста.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ГАДЖЕТОВ на ребенка: плюсы и минусы.</dc:title>
  <dc:creator>Наталья Князева</dc:creator>
  <cp:lastModifiedBy>Марина</cp:lastModifiedBy>
  <cp:revision>42</cp:revision>
  <dcterms:created xsi:type="dcterms:W3CDTF">2016-02-14T16:41:06Z</dcterms:created>
  <dcterms:modified xsi:type="dcterms:W3CDTF">2022-02-25T09:45:20Z</dcterms:modified>
</cp:coreProperties>
</file>