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9" r:id="rId3"/>
    <p:sldId id="290" r:id="rId4"/>
    <p:sldId id="258" r:id="rId5"/>
    <p:sldId id="259" r:id="rId6"/>
    <p:sldId id="260" r:id="rId7"/>
    <p:sldId id="262" r:id="rId8"/>
    <p:sldId id="263" r:id="rId9"/>
    <p:sldId id="293" r:id="rId10"/>
    <p:sldId id="265" r:id="rId11"/>
    <p:sldId id="266" r:id="rId12"/>
    <p:sldId id="267" r:id="rId13"/>
    <p:sldId id="268" r:id="rId14"/>
    <p:sldId id="269" r:id="rId15"/>
    <p:sldId id="291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80" r:id="rId24"/>
    <p:sldId id="281" r:id="rId25"/>
    <p:sldId id="283" r:id="rId26"/>
    <p:sldId id="284" r:id="rId27"/>
    <p:sldId id="285" r:id="rId28"/>
    <p:sldId id="297" r:id="rId29"/>
    <p:sldId id="286" r:id="rId30"/>
    <p:sldId id="296" r:id="rId31"/>
    <p:sldId id="294" r:id="rId32"/>
    <p:sldId id="295" r:id="rId33"/>
    <p:sldId id="298" r:id="rId34"/>
    <p:sldId id="28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8210139" cy="164630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Путешествие по улицам родного города»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5111" y="130433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Презентация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62757" y="4677349"/>
            <a:ext cx="37984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Малофеевская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ГКДОУ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ДС 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«Сказка»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2096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7503" y="18150"/>
            <a:ext cx="4791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Менделеев, Дмитрий Иванович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622004"/>
            <a:ext cx="3983409" cy="55574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80460" y="1444964"/>
            <a:ext cx="3599271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улица по величине это улица нашего города названная в  честь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ученого-химика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И.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Менделеева.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1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24326" y="1947784"/>
            <a:ext cx="35848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этой улице расположена одна из гостиниц города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гостиница «Кубань».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279" y="249382"/>
            <a:ext cx="45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3" y="947651"/>
            <a:ext cx="5031185" cy="48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7052" y="1571353"/>
            <a:ext cx="4563362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вечерам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загораются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огни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Дворца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имиков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площади перед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дворцом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благоухают розы,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рядом расположен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и отдыха.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4749" y="353231"/>
            <a:ext cx="45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16" y="997527"/>
            <a:ext cx="5431809" cy="49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3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9762" y="361066"/>
            <a:ext cx="45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7946" y="2493503"/>
            <a:ext cx="2634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парк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и Отдыха.                       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3" y="1172094"/>
            <a:ext cx="5363571" cy="45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2095" y="2171242"/>
            <a:ext cx="33800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Гордость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нашего города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–это стадион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 проходят соревнования.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83" y="764771"/>
            <a:ext cx="5336275" cy="46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4" y="659748"/>
            <a:ext cx="5155876" cy="54387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42360" y="2425020"/>
            <a:ext cx="2769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лавательный бассейн города Невинномысска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18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2458" y="1238596"/>
            <a:ext cx="50438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Вдоль улицы Менделеева выстроились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жилые дома.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одном из них,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стоящем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пересечении с переулком Клубным, находится мемориальная доска.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жилой дом нового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Невинномысска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626" t="5256" r="13316" b="36078"/>
          <a:stretch/>
        </p:blipFill>
        <p:spPr>
          <a:xfrm>
            <a:off x="349505" y="997527"/>
            <a:ext cx="5377219" cy="45492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7406" y="365760"/>
            <a:ext cx="45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3" y="706581"/>
            <a:ext cx="5404514" cy="54494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33428" y="1585001"/>
            <a:ext cx="35757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Именем русского писателя назван один из культурных центров нашего города – Дворец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имени Максима Горького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2765" y="100870"/>
            <a:ext cx="45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имени Д. И. Менделеева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69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17916" y="1434130"/>
            <a:ext cx="3612106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Третья главная улица города это проспект Павлова.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Названная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честь знаменитого русского ученого биолога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П. Павлова.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838" y="365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Проспект академика И. П. Павлова.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6" y="974356"/>
            <a:ext cx="4518402" cy="52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8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2784" y="2386001"/>
            <a:ext cx="35484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улице Павлова находится больница и лечебные корпуса.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129" y="301430"/>
            <a:ext cx="5304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Проспект академика И. П. Павлова.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5" y="906087"/>
            <a:ext cx="5324736" cy="49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0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86900" y="504967"/>
            <a:ext cx="373948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Нашему любимому, родному городу скоро исполнится 196лет. Город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 на  возвышенном участке Ставропольского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берегам которого протекает река Кубань.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</a:rPr>
              <a:t>Невинномысск город Химиков, город тружеников. Он дорог нашему сердцу, и мы в нем родились и мы в нем живем.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67" y="1377528"/>
            <a:ext cx="5509715" cy="377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55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0889" y="301431"/>
            <a:ext cx="30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7942" y="1687733"/>
            <a:ext cx="3575713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 же красив и любим горожанами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Бульвар Мира </a:t>
            </a: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начинается от Дворца Химиков.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1" y="889461"/>
            <a:ext cx="5393694" cy="51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3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50920" y="1357580"/>
            <a:ext cx="4839000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этой же улице расположен кинотеатр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«Мир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где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всегда готовы принять посетителей взрослых и детей и показать им интересные  фильмы и мультфильмы для детей.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окунуться в мир фантастики и приключений.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9687" y="241069"/>
            <a:ext cx="4380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1" y="905124"/>
            <a:ext cx="5431809" cy="49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0425" y="2254857"/>
            <a:ext cx="3630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Летними днями радует прохлада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фонтанов.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4393" y="228474"/>
            <a:ext cx="3115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81" y="839585"/>
            <a:ext cx="5418161" cy="51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6324" y="230832"/>
            <a:ext cx="30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8042" y="672023"/>
            <a:ext cx="458564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Обелиск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Вечной Славы.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посвящён солдатам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погибшим в годы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Великой Отечественной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ойны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день открытия монумента в него была заложена капсула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содержащая землю с мест героических сражений советских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воинов.</a:t>
            </a:r>
            <a:r>
              <a:rPr lang="ru-RU" sz="2800" dirty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обелиском был зажжён Вечный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 привезённый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Мамаева кургана.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0" y="756457"/>
            <a:ext cx="5418306" cy="58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5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2732" y="157942"/>
            <a:ext cx="3137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" y="723207"/>
            <a:ext cx="5377218" cy="538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14444" y="1957955"/>
            <a:ext cx="35347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страницах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сооружённой из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камня указаны  имена защитников нашего города.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3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5885" y="1473959"/>
            <a:ext cx="3548418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Центральная библиотека расположена на Бульваре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ира.</a:t>
            </a: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и их родители могут стать ее читателями.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6446" y="97894"/>
            <a:ext cx="30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7" y="1656839"/>
            <a:ext cx="5634457" cy="338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904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13209" y="1824952"/>
            <a:ext cx="4127083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этой красивой улице расположен спортивный комплекс «Олимп»,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проходят соревнования по многим видам спорта.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5975" y="671407"/>
            <a:ext cx="30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3" y="1713497"/>
            <a:ext cx="6050721" cy="314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926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78463" y="1853403"/>
            <a:ext cx="35893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 и прощание с нашим городом происходят на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автовокзале 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находящемся на Бульваре Мира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5449" y="383974"/>
            <a:ext cx="30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Бульвар мира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50" y="1121884"/>
            <a:ext cx="4464222" cy="471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69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07" y="1255222"/>
            <a:ext cx="5472753" cy="424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73254" y="1887228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Фабричный парк находится на улице Маяковского. </a:t>
            </a:r>
            <a:endParaRPr lang="ru-RU" sz="2800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излюбленное место для  отдыха взрослых и детей.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028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569659"/>
            <a:ext cx="4437632" cy="509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68534" y="1090539"/>
            <a:ext cx="5171509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Bef>
                <a:spcPts val="2250"/>
              </a:spcBef>
              <a:spcAft>
                <a:spcPts val="15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Невинномысск город труженик. На улице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Низяева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находится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Стела,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которая представляет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собой фигуру мужчины, который в одной руке держит шестерёнку с лучами энергии, а в другой – солнце.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Лицо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направлено к небу.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3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1072342"/>
            <a:ext cx="5083668" cy="5053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77800" y="477673"/>
            <a:ext cx="36257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находится 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слиянии двух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Зеленчука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Кубани.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названий улиц нашего города – это имена героев страны или ученых. Я предлагаю вам совершить путешествие по улицам нашего города.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36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5487" y="1276811"/>
            <a:ext cx="34938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Невинномысск – один из крупных промышленных городов юга России, в нем  действует более 60 предприятий .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2" y="714895"/>
            <a:ext cx="5445456" cy="507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36246" y="228292"/>
            <a:ext cx="2361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«ЕВРОХИМ»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1230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0" y="673331"/>
            <a:ext cx="5404513" cy="506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55266" y="2487423"/>
            <a:ext cx="3630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"АРНЕСТ"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1037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65" y="906087"/>
            <a:ext cx="5418162" cy="443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95835" y="1872597"/>
            <a:ext cx="3657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Невинномысская ГРЭС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электроэнергией регионы юга России.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8502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5170" y="2305815"/>
            <a:ext cx="3671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любимый город Невинномысск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7" y="1104207"/>
            <a:ext cx="5957339" cy="446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81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47" t="6402" r="10000" b="63843"/>
          <a:stretch/>
        </p:blipFill>
        <p:spPr>
          <a:xfrm>
            <a:off x="0" y="0"/>
            <a:ext cx="12192000" cy="21563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6346"/>
            <a:ext cx="12192000" cy="47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4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49" y="83127"/>
            <a:ext cx="4693976" cy="6732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 Алексеевич  Гагарин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3" y="907563"/>
            <a:ext cx="4148050" cy="520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86901" y="647877"/>
            <a:ext cx="36439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улица самая главная -это улица Гагарина назвали  эту улицу  в честь первого летчика -космонавта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А. Гагарина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полетевшего на космической ракете «Восток» в космос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аньше эта улица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называлась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улицей.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211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532263"/>
            <a:ext cx="5431809" cy="6100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4882" y="0"/>
            <a:ext cx="338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Гагарина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4198" y="532262"/>
            <a:ext cx="3521121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хороша наша улица теплыми летними вечерами, в выходные дни, когда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 выйти на прогулку и погулять. </a:t>
            </a:r>
          </a:p>
          <a:p>
            <a:pPr algn="ctr">
              <a:spcAft>
                <a:spcPts val="79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Начинается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у автомагистрали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центрального рынка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пересекает весь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2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48530" y="0"/>
            <a:ext cx="338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имени Гагарина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6" y="586854"/>
            <a:ext cx="5431809" cy="60459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30848" y="1409229"/>
            <a:ext cx="35768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дошкольное образовательное учреждение «Детский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№31 «Сказка»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находится на главной улице Гагарина.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1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612455" y="918871"/>
            <a:ext cx="3616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части города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соединяют мосты, которые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красивы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ночное время.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0" y="604332"/>
            <a:ext cx="4116399" cy="28758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83445" y="0"/>
            <a:ext cx="338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имени Гагарина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96" y="3622846"/>
            <a:ext cx="4123353" cy="27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8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Администрация города Невинномысска, администрация, ул. Гагарина, 59,  Невинномысск, Россия — Яндекс.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4" y="1064027"/>
            <a:ext cx="5431810" cy="49702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25983" y="2468508"/>
            <a:ext cx="3874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90"/>
              </a:spcAft>
            </a:pP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Невинномысска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5462" y="339411"/>
            <a:ext cx="338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имени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119258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85" y="1080655"/>
            <a:ext cx="5390866" cy="49559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6398" y="399011"/>
            <a:ext cx="338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имени Гагарина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3774" y="2235751"/>
            <a:ext cx="352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2250"/>
              </a:spcBef>
              <a:spcAft>
                <a:spcPts val="15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Краеведческий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«Зал боевой славы».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5688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1146</TotalTime>
  <Words>721</Words>
  <Application>Microsoft Office PowerPoint</Application>
  <PresentationFormat>Широкоэкранный</PresentationFormat>
  <Paragraphs>84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Trebuchet MS</vt:lpstr>
      <vt:lpstr>Wingdings 3</vt:lpstr>
      <vt:lpstr>Аспект</vt:lpstr>
      <vt:lpstr>       «Путешествие по улицам родного города» </vt:lpstr>
      <vt:lpstr>Презентация PowerPoint</vt:lpstr>
      <vt:lpstr>Презентация PowerPoint</vt:lpstr>
      <vt:lpstr>Юрий  Алексеевич  Гагарин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Марина</cp:lastModifiedBy>
  <cp:revision>79</cp:revision>
  <dcterms:created xsi:type="dcterms:W3CDTF">2021-10-03T12:14:59Z</dcterms:created>
  <dcterms:modified xsi:type="dcterms:W3CDTF">2021-10-07T13:08:11Z</dcterms:modified>
</cp:coreProperties>
</file>